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9a3c4ae80844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6bc0c39f1477f"/>
  </p:sldMasterIdLst>
  <p:sldIdLst>
    <p:sldId xmlns:r="http://schemas.openxmlformats.org/officeDocument/2006/relationships" id="256" r:id="R53f429676bb34705"/>
    <p:sldId xmlns:r="http://schemas.openxmlformats.org/officeDocument/2006/relationships" id="257" r:id="Re08cb87cc5c241a8"/>
    <p:sldId xmlns:r="http://schemas.openxmlformats.org/officeDocument/2006/relationships" id="258" r:id="R0db74e4f4efb4ac1"/>
    <p:sldId xmlns:r="http://schemas.openxmlformats.org/officeDocument/2006/relationships" id="259" r:id="R6124dd3f89fd4d94"/>
    <p:sldId xmlns:r="http://schemas.openxmlformats.org/officeDocument/2006/relationships" id="260" r:id="Re2f5f102ff274304"/>
    <p:sldId xmlns:r="http://schemas.openxmlformats.org/officeDocument/2006/relationships" id="261" r:id="Rfb0ed1c43c2b4fa5"/>
    <p:sldId xmlns:r="http://schemas.openxmlformats.org/officeDocument/2006/relationships" id="262" r:id="R40fa1088e8384a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6bc0c39f1477f" /><Relationship Type="http://schemas.openxmlformats.org/officeDocument/2006/relationships/slide" Target="/ppt/slides/slide1.xml" Id="R53f429676bb34705" /><Relationship Type="http://schemas.openxmlformats.org/officeDocument/2006/relationships/slide" Target="/ppt/slides/slide2.xml" Id="Re08cb87cc5c241a8" /><Relationship Type="http://schemas.openxmlformats.org/officeDocument/2006/relationships/slide" Target="/ppt/slides/slide3.xml" Id="R0db74e4f4efb4ac1" /><Relationship Type="http://schemas.openxmlformats.org/officeDocument/2006/relationships/slide" Target="/ppt/slides/slide4.xml" Id="R6124dd3f89fd4d94" /><Relationship Type="http://schemas.openxmlformats.org/officeDocument/2006/relationships/slide" Target="/ppt/slides/slide5.xml" Id="Re2f5f102ff274304" /><Relationship Type="http://schemas.openxmlformats.org/officeDocument/2006/relationships/slide" Target="/ppt/slides/slide6.xml" Id="Rfb0ed1c43c2b4fa5" /><Relationship Type="http://schemas.openxmlformats.org/officeDocument/2006/relationships/slide" Target="/ppt/slides/slide7.xml" Id="R40fa1088e8384a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a5b05150a541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7125def994213" /><Relationship Type="http://schemas.openxmlformats.org/officeDocument/2006/relationships/theme" Target="/ppt/slideMasters/theme/theme1.xml" Id="R3c0f51c1aa024a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a7125def9942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09d9bc56d4c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9066279d24b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4a412a08649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3798b719041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67473bcb348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c8280d4f946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78f2182934e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ROMULD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ROMULD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29 683 633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32 004 889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SÆTHER ROMULD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Mikkelsmessveien 10C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4046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