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d72f1144a241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09de9f9e04d44"/>
  </p:sldMasterIdLst>
  <p:sldIdLst>
    <p:sldId xmlns:r="http://schemas.openxmlformats.org/officeDocument/2006/relationships" id="256" r:id="R1f47d4792c7d47fc"/>
    <p:sldId xmlns:r="http://schemas.openxmlformats.org/officeDocument/2006/relationships" id="257" r:id="R429d52b9179f4970"/>
    <p:sldId xmlns:r="http://schemas.openxmlformats.org/officeDocument/2006/relationships" id="258" r:id="Ra609c58d6775481f"/>
    <p:sldId xmlns:r="http://schemas.openxmlformats.org/officeDocument/2006/relationships" id="259" r:id="R9f0238b28ac74a70"/>
    <p:sldId xmlns:r="http://schemas.openxmlformats.org/officeDocument/2006/relationships" id="260" r:id="Rbe66c4df74ea4ada"/>
    <p:sldId xmlns:r="http://schemas.openxmlformats.org/officeDocument/2006/relationships" id="261" r:id="Rc48d8de683ce4985"/>
    <p:sldId xmlns:r="http://schemas.openxmlformats.org/officeDocument/2006/relationships" id="262" r:id="Rf155b42c78a3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09de9f9e04d44" /><Relationship Type="http://schemas.openxmlformats.org/officeDocument/2006/relationships/slide" Target="/ppt/slides/slide1.xml" Id="R1f47d4792c7d47fc" /><Relationship Type="http://schemas.openxmlformats.org/officeDocument/2006/relationships/slide" Target="/ppt/slides/slide2.xml" Id="R429d52b9179f4970" /><Relationship Type="http://schemas.openxmlformats.org/officeDocument/2006/relationships/slide" Target="/ppt/slides/slide3.xml" Id="Ra609c58d6775481f" /><Relationship Type="http://schemas.openxmlformats.org/officeDocument/2006/relationships/slide" Target="/ppt/slides/slide4.xml" Id="R9f0238b28ac74a70" /><Relationship Type="http://schemas.openxmlformats.org/officeDocument/2006/relationships/slide" Target="/ppt/slides/slide5.xml" Id="Rbe66c4df74ea4ada" /><Relationship Type="http://schemas.openxmlformats.org/officeDocument/2006/relationships/slide" Target="/ppt/slides/slide6.xml" Id="Rc48d8de683ce4985" /><Relationship Type="http://schemas.openxmlformats.org/officeDocument/2006/relationships/slide" Target="/ppt/slides/slide7.xml" Id="Rf155b42c78a3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d4930c0ac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221c48a18480b" /><Relationship Type="http://schemas.openxmlformats.org/officeDocument/2006/relationships/theme" Target="/ppt/slideMasters/theme/theme1.xml" Id="Rf10d3b110fc54e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221c48a18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4a4943734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2225b871b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92e00107e4d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fa0bd7930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b57de3e54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eba8beabe4a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a76550d224e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