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706da1e93864f1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21116b2f4604fef"/>
  </p:sldMasterIdLst>
  <p:sldIdLst>
    <p:sldId xmlns:r="http://schemas.openxmlformats.org/officeDocument/2006/relationships" id="256" r:id="R1f83721ebbf743e1"/>
    <p:sldId xmlns:r="http://schemas.openxmlformats.org/officeDocument/2006/relationships" id="257" r:id="R1bbae02cb4c247c9"/>
    <p:sldId xmlns:r="http://schemas.openxmlformats.org/officeDocument/2006/relationships" id="258" r:id="R8307d5d1da9e4a70"/>
    <p:sldId xmlns:r="http://schemas.openxmlformats.org/officeDocument/2006/relationships" id="259" r:id="R56adf1ddc92d4747"/>
    <p:sldId xmlns:r="http://schemas.openxmlformats.org/officeDocument/2006/relationships" id="260" r:id="R773d402017c24c0c"/>
    <p:sldId xmlns:r="http://schemas.openxmlformats.org/officeDocument/2006/relationships" id="261" r:id="R380182c633d34186"/>
    <p:sldId xmlns:r="http://schemas.openxmlformats.org/officeDocument/2006/relationships" id="262" r:id="R41041deffd3a4d2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1116b2f4604fef" /><Relationship Type="http://schemas.openxmlformats.org/officeDocument/2006/relationships/slide" Target="/ppt/slides/slide1.xml" Id="R1f83721ebbf743e1" /><Relationship Type="http://schemas.openxmlformats.org/officeDocument/2006/relationships/slide" Target="/ppt/slides/slide2.xml" Id="R1bbae02cb4c247c9" /><Relationship Type="http://schemas.openxmlformats.org/officeDocument/2006/relationships/slide" Target="/ppt/slides/slide3.xml" Id="R8307d5d1da9e4a70" /><Relationship Type="http://schemas.openxmlformats.org/officeDocument/2006/relationships/slide" Target="/ppt/slides/slide4.xml" Id="R56adf1ddc92d4747" /><Relationship Type="http://schemas.openxmlformats.org/officeDocument/2006/relationships/slide" Target="/ppt/slides/slide5.xml" Id="R773d402017c24c0c" /><Relationship Type="http://schemas.openxmlformats.org/officeDocument/2006/relationships/slide" Target="/ppt/slides/slide6.xml" Id="R380182c633d34186" /><Relationship Type="http://schemas.openxmlformats.org/officeDocument/2006/relationships/slide" Target="/ppt/slides/slide7.xml" Id="R41041deffd3a4d2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f0a375f8c642b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192566600145c3" /><Relationship Type="http://schemas.openxmlformats.org/officeDocument/2006/relationships/theme" Target="/ppt/slideMasters/theme/theme1.xml" Id="R7a73109adc094a1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7192566600145c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ebb8875cd7493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28549366644f3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59164c192e439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96057fd58a4a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9fcfc68d0149d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e0aa395e774b0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4be18947ee497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MATERIO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MATERIO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MATERIO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MATERIO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MATERIO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MATERIO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10 265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−80 992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650 524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7 679 693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MATERIO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LIGÅRD JAN R DROGSET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MATERIO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Odins veg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7033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994 853 813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MATERIO AS</a:t>
            </a:r>
          </a:p>
        </p:txBody>
      </p:sp>
    </p:spTree>
  </p:cSld>
  <p:clrMapOvr>
    <a:masterClrMapping xmlns:a="http://schemas.openxmlformats.org/drawingml/2006/main"/>
  </p:clrMapOvr>
</p:sld>
</file>