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21e6762d9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e666492c943ee"/>
  </p:sldMasterIdLst>
  <p:sldIdLst>
    <p:sldId xmlns:r="http://schemas.openxmlformats.org/officeDocument/2006/relationships" id="256" r:id="Rc3bcd05f696b42b8"/>
    <p:sldId xmlns:r="http://schemas.openxmlformats.org/officeDocument/2006/relationships" id="257" r:id="R9c4cbfdb02b042b0"/>
    <p:sldId xmlns:r="http://schemas.openxmlformats.org/officeDocument/2006/relationships" id="258" r:id="Rf968c2a903b9448c"/>
    <p:sldId xmlns:r="http://schemas.openxmlformats.org/officeDocument/2006/relationships" id="259" r:id="Re49f413f933b48d9"/>
    <p:sldId xmlns:r="http://schemas.openxmlformats.org/officeDocument/2006/relationships" id="260" r:id="Rc3e038737ddb4cd9"/>
    <p:sldId xmlns:r="http://schemas.openxmlformats.org/officeDocument/2006/relationships" id="261" r:id="Rca124ba238b54e28"/>
    <p:sldId xmlns:r="http://schemas.openxmlformats.org/officeDocument/2006/relationships" id="262" r:id="R0cffd8e9d5774e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e666492c943ee" /><Relationship Type="http://schemas.openxmlformats.org/officeDocument/2006/relationships/slide" Target="/ppt/slides/slide1.xml" Id="Rc3bcd05f696b42b8" /><Relationship Type="http://schemas.openxmlformats.org/officeDocument/2006/relationships/slide" Target="/ppt/slides/slide2.xml" Id="R9c4cbfdb02b042b0" /><Relationship Type="http://schemas.openxmlformats.org/officeDocument/2006/relationships/slide" Target="/ppt/slides/slide3.xml" Id="Rf968c2a903b9448c" /><Relationship Type="http://schemas.openxmlformats.org/officeDocument/2006/relationships/slide" Target="/ppt/slides/slide4.xml" Id="Re49f413f933b48d9" /><Relationship Type="http://schemas.openxmlformats.org/officeDocument/2006/relationships/slide" Target="/ppt/slides/slide5.xml" Id="Rc3e038737ddb4cd9" /><Relationship Type="http://schemas.openxmlformats.org/officeDocument/2006/relationships/slide" Target="/ppt/slides/slide6.xml" Id="Rca124ba238b54e28" /><Relationship Type="http://schemas.openxmlformats.org/officeDocument/2006/relationships/slide" Target="/ppt/slides/slide7.xml" Id="R0cffd8e9d5774e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d47e95776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3b8a9dcdb420b" /><Relationship Type="http://schemas.openxmlformats.org/officeDocument/2006/relationships/theme" Target="/ppt/slideMasters/theme/theme1.xml" Id="R4df3c4cfb687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3b8a9dcdb42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0f833498b40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b006f9dd245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45c233e2849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d68c6fda8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b091f4f84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c20d196b442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3283aa4d04b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INDCON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3 019 871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ARNOLDUSSEN CORNELIS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