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19686055d9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7b8c7f3d84446"/>
  </p:sldMasterIdLst>
  <p:sldIdLst>
    <p:sldId xmlns:r="http://schemas.openxmlformats.org/officeDocument/2006/relationships" id="256" r:id="R114432467a5e45e0"/>
    <p:sldId xmlns:r="http://schemas.openxmlformats.org/officeDocument/2006/relationships" id="257" r:id="Rd13c4e5ab0074870"/>
    <p:sldId xmlns:r="http://schemas.openxmlformats.org/officeDocument/2006/relationships" id="258" r:id="R963aa2789e5747fd"/>
    <p:sldId xmlns:r="http://schemas.openxmlformats.org/officeDocument/2006/relationships" id="259" r:id="R3ec856f8ade141ab"/>
    <p:sldId xmlns:r="http://schemas.openxmlformats.org/officeDocument/2006/relationships" id="260" r:id="R9a645b01744844dd"/>
    <p:sldId xmlns:r="http://schemas.openxmlformats.org/officeDocument/2006/relationships" id="261" r:id="R5f0b0d90feaf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7b8c7f3d84446" /><Relationship Type="http://schemas.openxmlformats.org/officeDocument/2006/relationships/slide" Target="/ppt/slides/slide1.xml" Id="R114432467a5e45e0" /><Relationship Type="http://schemas.openxmlformats.org/officeDocument/2006/relationships/slide" Target="/ppt/slides/slide2.xml" Id="Rd13c4e5ab0074870" /><Relationship Type="http://schemas.openxmlformats.org/officeDocument/2006/relationships/slide" Target="/ppt/slides/slide3.xml" Id="R963aa2789e5747fd" /><Relationship Type="http://schemas.openxmlformats.org/officeDocument/2006/relationships/slide" Target="/ppt/slides/slide4.xml" Id="R3ec856f8ade141ab" /><Relationship Type="http://schemas.openxmlformats.org/officeDocument/2006/relationships/slide" Target="/ppt/slides/slide5.xml" Id="R9a645b01744844dd" /><Relationship Type="http://schemas.openxmlformats.org/officeDocument/2006/relationships/slide" Target="/ppt/slides/slide6.xml" Id="R5f0b0d90feaf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e98c2bbf3342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353e79f5c4a53" /><Relationship Type="http://schemas.openxmlformats.org/officeDocument/2006/relationships/theme" Target="/ppt/slideMasters/theme/theme1.xml" Id="R74923061d5ce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b353e79f5c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7562eb5f3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2cd9224e740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14dfb7ebc42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1e4ecdfc947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d1addb7f4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45a98d40f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