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e46d67a32d48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50bd09097c4806"/>
  </p:sldMasterIdLst>
  <p:sldIdLst>
    <p:sldId xmlns:r="http://schemas.openxmlformats.org/officeDocument/2006/relationships" id="256" r:id="R3d06361a198a414b"/>
    <p:sldId xmlns:r="http://schemas.openxmlformats.org/officeDocument/2006/relationships" id="257" r:id="R6cb3aa21f0b044be"/>
    <p:sldId xmlns:r="http://schemas.openxmlformats.org/officeDocument/2006/relationships" id="258" r:id="R2e4b85e7cdbd4496"/>
    <p:sldId xmlns:r="http://schemas.openxmlformats.org/officeDocument/2006/relationships" id="259" r:id="R946f4ad94ef54d15"/>
    <p:sldId xmlns:r="http://schemas.openxmlformats.org/officeDocument/2006/relationships" id="260" r:id="R0762a9e40788492f"/>
    <p:sldId xmlns:r="http://schemas.openxmlformats.org/officeDocument/2006/relationships" id="261" r:id="R06c872e068b84b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50bd09097c4806" /><Relationship Type="http://schemas.openxmlformats.org/officeDocument/2006/relationships/slide" Target="/ppt/slides/slide1.xml" Id="R3d06361a198a414b" /><Relationship Type="http://schemas.openxmlformats.org/officeDocument/2006/relationships/slide" Target="/ppt/slides/slide2.xml" Id="R6cb3aa21f0b044be" /><Relationship Type="http://schemas.openxmlformats.org/officeDocument/2006/relationships/slide" Target="/ppt/slides/slide3.xml" Id="R2e4b85e7cdbd4496" /><Relationship Type="http://schemas.openxmlformats.org/officeDocument/2006/relationships/slide" Target="/ppt/slides/slide4.xml" Id="R946f4ad94ef54d15" /><Relationship Type="http://schemas.openxmlformats.org/officeDocument/2006/relationships/slide" Target="/ppt/slides/slide5.xml" Id="R0762a9e40788492f" /><Relationship Type="http://schemas.openxmlformats.org/officeDocument/2006/relationships/slide" Target="/ppt/slides/slide6.xml" Id="R06c872e068b84b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9905b6889b41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fc8191eca47bf" /><Relationship Type="http://schemas.openxmlformats.org/officeDocument/2006/relationships/theme" Target="/ppt/slideMasters/theme/theme1.xml" Id="Refdebc4dce3a4c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0fc8191eca47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b032d722048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622e5dd4243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62ea05f5746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ad4999631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0ffd8b89e47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73fa7336045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TRYGGESETH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TRYGGESETH REGNSKAP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1 767 061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1 116 270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1 115 146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Balchens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synneve@mmregnskap.no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993 940 321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