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38c77c9e1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c40f4011d64d11"/>
  </p:sldMasterIdLst>
  <p:sldIdLst>
    <p:sldId xmlns:r="http://schemas.openxmlformats.org/officeDocument/2006/relationships" id="256" r:id="R9bd217b5da2c4eda"/>
    <p:sldId xmlns:r="http://schemas.openxmlformats.org/officeDocument/2006/relationships" id="257" r:id="R82e2f136156149b3"/>
    <p:sldId xmlns:r="http://schemas.openxmlformats.org/officeDocument/2006/relationships" id="258" r:id="Rd64db31cf6e64237"/>
    <p:sldId xmlns:r="http://schemas.openxmlformats.org/officeDocument/2006/relationships" id="259" r:id="Rc55fd248e09847fc"/>
    <p:sldId xmlns:r="http://schemas.openxmlformats.org/officeDocument/2006/relationships" id="260" r:id="R631d7fa82f3b477a"/>
    <p:sldId xmlns:r="http://schemas.openxmlformats.org/officeDocument/2006/relationships" id="261" r:id="R2bf20e58dad1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40f4011d64d11" /><Relationship Type="http://schemas.openxmlformats.org/officeDocument/2006/relationships/slide" Target="/ppt/slides/slide1.xml" Id="R9bd217b5da2c4eda" /><Relationship Type="http://schemas.openxmlformats.org/officeDocument/2006/relationships/slide" Target="/ppt/slides/slide2.xml" Id="R82e2f136156149b3" /><Relationship Type="http://schemas.openxmlformats.org/officeDocument/2006/relationships/slide" Target="/ppt/slides/slide3.xml" Id="Rd64db31cf6e64237" /><Relationship Type="http://schemas.openxmlformats.org/officeDocument/2006/relationships/slide" Target="/ppt/slides/slide4.xml" Id="Rc55fd248e09847fc" /><Relationship Type="http://schemas.openxmlformats.org/officeDocument/2006/relationships/slide" Target="/ppt/slides/slide5.xml" Id="R631d7fa82f3b477a" /><Relationship Type="http://schemas.openxmlformats.org/officeDocument/2006/relationships/slide" Target="/ppt/slides/slide6.xml" Id="R2bf20e58dad1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83e90be43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344d7d2c8402a" /><Relationship Type="http://schemas.openxmlformats.org/officeDocument/2006/relationships/theme" Target="/ppt/slideMasters/theme/theme1.xml" Id="R6f53a4925a50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7344d7d2c840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9278585d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265025ea5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e2b7ad81a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6843b1eb14c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236cf89764c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01e85d85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TRYGGESETH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TRYGGESETH REGNSKAP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Balchens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synneve@mmregnskap.no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993 940 321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