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995b16829143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9d25a06ed74553"/>
  </p:sldMasterIdLst>
  <p:sldIdLst>
    <p:sldId xmlns:r="http://schemas.openxmlformats.org/officeDocument/2006/relationships" id="256" r:id="R3d31e04a564b44df"/>
    <p:sldId xmlns:r="http://schemas.openxmlformats.org/officeDocument/2006/relationships" id="257" r:id="R0aa10709a66b4ff6"/>
    <p:sldId xmlns:r="http://schemas.openxmlformats.org/officeDocument/2006/relationships" id="258" r:id="R503796352c2e424d"/>
    <p:sldId xmlns:r="http://schemas.openxmlformats.org/officeDocument/2006/relationships" id="259" r:id="R62fade9de3d94e4a"/>
    <p:sldId xmlns:r="http://schemas.openxmlformats.org/officeDocument/2006/relationships" id="260" r:id="R30ba777c56854bce"/>
    <p:sldId xmlns:r="http://schemas.openxmlformats.org/officeDocument/2006/relationships" id="261" r:id="Rcac5ce183a304400"/>
    <p:sldId xmlns:r="http://schemas.openxmlformats.org/officeDocument/2006/relationships" id="262" r:id="R52b7c0344b2941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d25a06ed74553" /><Relationship Type="http://schemas.openxmlformats.org/officeDocument/2006/relationships/slide" Target="/ppt/slides/slide1.xml" Id="R3d31e04a564b44df" /><Relationship Type="http://schemas.openxmlformats.org/officeDocument/2006/relationships/slide" Target="/ppt/slides/slide2.xml" Id="R0aa10709a66b4ff6" /><Relationship Type="http://schemas.openxmlformats.org/officeDocument/2006/relationships/slide" Target="/ppt/slides/slide3.xml" Id="R503796352c2e424d" /><Relationship Type="http://schemas.openxmlformats.org/officeDocument/2006/relationships/slide" Target="/ppt/slides/slide4.xml" Id="R62fade9de3d94e4a" /><Relationship Type="http://schemas.openxmlformats.org/officeDocument/2006/relationships/slide" Target="/ppt/slides/slide5.xml" Id="R30ba777c56854bce" /><Relationship Type="http://schemas.openxmlformats.org/officeDocument/2006/relationships/slide" Target="/ppt/slides/slide6.xml" Id="Rcac5ce183a304400" /><Relationship Type="http://schemas.openxmlformats.org/officeDocument/2006/relationships/slide" Target="/ppt/slides/slide7.xml" Id="R52b7c0344b2941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4b3a5a448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356ac5a8d463d" /><Relationship Type="http://schemas.openxmlformats.org/officeDocument/2006/relationships/theme" Target="/ppt/slideMasters/theme/theme1.xml" Id="R6fc93d20b0a444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f356ac5a8d46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f9c5bf53643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e43114eab49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f38badd5f41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cb06bdf0f46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118bf0e2044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32ac94ce64c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321a0e54b46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