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f61a815d0143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4f2980ab5a499d"/>
  </p:sldMasterIdLst>
  <p:sldIdLst>
    <p:sldId xmlns:r="http://schemas.openxmlformats.org/officeDocument/2006/relationships" id="256" r:id="Re3e3cc23b3ae4e90"/>
    <p:sldId xmlns:r="http://schemas.openxmlformats.org/officeDocument/2006/relationships" id="257" r:id="Rf966b9dcdfa74635"/>
    <p:sldId xmlns:r="http://schemas.openxmlformats.org/officeDocument/2006/relationships" id="258" r:id="R912346c8c0e947e1"/>
    <p:sldId xmlns:r="http://schemas.openxmlformats.org/officeDocument/2006/relationships" id="259" r:id="R92cc97c0019647f8"/>
    <p:sldId xmlns:r="http://schemas.openxmlformats.org/officeDocument/2006/relationships" id="260" r:id="R10552031ad96495a"/>
    <p:sldId xmlns:r="http://schemas.openxmlformats.org/officeDocument/2006/relationships" id="261" r:id="R2c2b72630be946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4f2980ab5a499d" /><Relationship Type="http://schemas.openxmlformats.org/officeDocument/2006/relationships/slide" Target="/ppt/slides/slide1.xml" Id="Re3e3cc23b3ae4e90" /><Relationship Type="http://schemas.openxmlformats.org/officeDocument/2006/relationships/slide" Target="/ppt/slides/slide2.xml" Id="Rf966b9dcdfa74635" /><Relationship Type="http://schemas.openxmlformats.org/officeDocument/2006/relationships/slide" Target="/ppt/slides/slide3.xml" Id="R912346c8c0e947e1" /><Relationship Type="http://schemas.openxmlformats.org/officeDocument/2006/relationships/slide" Target="/ppt/slides/slide4.xml" Id="R92cc97c0019647f8" /><Relationship Type="http://schemas.openxmlformats.org/officeDocument/2006/relationships/slide" Target="/ppt/slides/slide5.xml" Id="R10552031ad96495a" /><Relationship Type="http://schemas.openxmlformats.org/officeDocument/2006/relationships/slide" Target="/ppt/slides/slide6.xml" Id="R2c2b72630be946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3a62eae4a244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0cd4eb8e04116" /><Relationship Type="http://schemas.openxmlformats.org/officeDocument/2006/relationships/theme" Target="/ppt/slideMasters/theme/theme1.xml" Id="R18ac3cef46ff41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80cd4eb8e041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b237f99f54f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d1c3533ad49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8fe5e5b4445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f5c7bd8b324a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f71fa469849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8d131ccb1742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HØYSKOLEN FOR LEDELSE OG TEOLOGI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LEDELSE OG TEOLOGI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HØYSKOLEN FOR LEDELSE OG TEOLOGI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LEDELSE OG TEOLOGI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LEDELSE OG TEOLOGI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LEDELSE OG TEOLOGI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27 190 138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310 115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648 275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3 026 359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8 835 379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LEDELSE OG TEOLOGI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Michelets vei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1368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10 35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993 470 708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LEDELSE OG TEOLOGI AS</a:t>
            </a:r>
          </a:p>
        </p:txBody>
      </p:sp>
    </p:spTree>
  </p:cSld>
  <p:clrMapOvr>
    <a:masterClrMapping xmlns:a="http://schemas.openxmlformats.org/drawingml/2006/main"/>
  </p:clrMapOvr>
</p:sld>
</file>