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ef42e942fd432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17e279208ab4d7d"/>
  </p:sldMasterIdLst>
  <p:sldIdLst>
    <p:sldId xmlns:r="http://schemas.openxmlformats.org/officeDocument/2006/relationships" id="256" r:id="R71849592c11d4db4"/>
    <p:sldId xmlns:r="http://schemas.openxmlformats.org/officeDocument/2006/relationships" id="257" r:id="R3e7a9869bd2d42e7"/>
    <p:sldId xmlns:r="http://schemas.openxmlformats.org/officeDocument/2006/relationships" id="258" r:id="Re574ce8bee0745ff"/>
    <p:sldId xmlns:r="http://schemas.openxmlformats.org/officeDocument/2006/relationships" id="259" r:id="Rc761e7a8cee84d0d"/>
    <p:sldId xmlns:r="http://schemas.openxmlformats.org/officeDocument/2006/relationships" id="260" r:id="Raee38092cab34362"/>
    <p:sldId xmlns:r="http://schemas.openxmlformats.org/officeDocument/2006/relationships" id="261" r:id="R5e31b4d8d3f2481e"/>
    <p:sldId xmlns:r="http://schemas.openxmlformats.org/officeDocument/2006/relationships" id="262" r:id="Rca71b958f8e241c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e279208ab4d7d" /><Relationship Type="http://schemas.openxmlformats.org/officeDocument/2006/relationships/slide" Target="/ppt/slides/slide1.xml" Id="R71849592c11d4db4" /><Relationship Type="http://schemas.openxmlformats.org/officeDocument/2006/relationships/slide" Target="/ppt/slides/slide2.xml" Id="R3e7a9869bd2d42e7" /><Relationship Type="http://schemas.openxmlformats.org/officeDocument/2006/relationships/slide" Target="/ppt/slides/slide3.xml" Id="Re574ce8bee0745ff" /><Relationship Type="http://schemas.openxmlformats.org/officeDocument/2006/relationships/slide" Target="/ppt/slides/slide4.xml" Id="Rc761e7a8cee84d0d" /><Relationship Type="http://schemas.openxmlformats.org/officeDocument/2006/relationships/slide" Target="/ppt/slides/slide5.xml" Id="Raee38092cab34362" /><Relationship Type="http://schemas.openxmlformats.org/officeDocument/2006/relationships/slide" Target="/ppt/slides/slide6.xml" Id="R5e31b4d8d3f2481e" /><Relationship Type="http://schemas.openxmlformats.org/officeDocument/2006/relationships/slide" Target="/ppt/slides/slide7.xml" Id="Rca71b958f8e241c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8821ac8385475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96fe778f6a497a" /><Relationship Type="http://schemas.openxmlformats.org/officeDocument/2006/relationships/theme" Target="/ppt/slideMasters/theme/theme1.xml" Id="R8ca8c94b83634e7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696fe778f6a497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e3c2791a7247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0e8245d24e41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620209dec9475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8f79174be41f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139b1fab8478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9e2a87f5b45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52c923014e4e0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IVEST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CONSULT AS ble etablert [år] og holder til i Florø.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32 865 826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1 471 202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1 200 548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1 796 525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9 164 719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6905 Florø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ivestconsult.no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993 456 721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IVEST CONSULT AS</a:t>
            </a:r>
          </a:p>
        </p:txBody>
      </p:sp>
    </p:spTree>
  </p:cSld>
  <p:clrMapOvr>
    <a:masterClrMapping xmlns:a="http://schemas.openxmlformats.org/drawingml/2006/main"/>
  </p:clrMapOvr>
</p:sld>
</file>