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71b23a41b874ff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37ea7da5de94332"/>
  </p:sldMasterIdLst>
  <p:sldIdLst>
    <p:sldId xmlns:r="http://schemas.openxmlformats.org/officeDocument/2006/relationships" id="256" r:id="R6f686a33475e4a6e"/>
    <p:sldId xmlns:r="http://schemas.openxmlformats.org/officeDocument/2006/relationships" id="257" r:id="Ra7e15d0e05694613"/>
    <p:sldId xmlns:r="http://schemas.openxmlformats.org/officeDocument/2006/relationships" id="258" r:id="R1314c4b318ce47c2"/>
    <p:sldId xmlns:r="http://schemas.openxmlformats.org/officeDocument/2006/relationships" id="259" r:id="Rb5fd22feb6484e94"/>
    <p:sldId xmlns:r="http://schemas.openxmlformats.org/officeDocument/2006/relationships" id="260" r:id="Rff8e94a9b18241ac"/>
    <p:sldId xmlns:r="http://schemas.openxmlformats.org/officeDocument/2006/relationships" id="261" r:id="R44199ebb4400474c"/>
    <p:sldId xmlns:r="http://schemas.openxmlformats.org/officeDocument/2006/relationships" id="262" r:id="R8f92b0411e06414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37ea7da5de94332" /><Relationship Type="http://schemas.openxmlformats.org/officeDocument/2006/relationships/slide" Target="/ppt/slides/slide1.xml" Id="R6f686a33475e4a6e" /><Relationship Type="http://schemas.openxmlformats.org/officeDocument/2006/relationships/slide" Target="/ppt/slides/slide2.xml" Id="Ra7e15d0e05694613" /><Relationship Type="http://schemas.openxmlformats.org/officeDocument/2006/relationships/slide" Target="/ppt/slides/slide3.xml" Id="R1314c4b318ce47c2" /><Relationship Type="http://schemas.openxmlformats.org/officeDocument/2006/relationships/slide" Target="/ppt/slides/slide4.xml" Id="Rb5fd22feb6484e94" /><Relationship Type="http://schemas.openxmlformats.org/officeDocument/2006/relationships/slide" Target="/ppt/slides/slide5.xml" Id="Rff8e94a9b18241ac" /><Relationship Type="http://schemas.openxmlformats.org/officeDocument/2006/relationships/slide" Target="/ppt/slides/slide6.xml" Id="R44199ebb4400474c" /><Relationship Type="http://schemas.openxmlformats.org/officeDocument/2006/relationships/slide" Target="/ppt/slides/slide7.xml" Id="R8f92b0411e06414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cf238dc590f478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c82279c35941db" /><Relationship Type="http://schemas.openxmlformats.org/officeDocument/2006/relationships/theme" Target="/ppt/slideMasters/theme/theme1.xml" Id="R684d507ae499468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ec82279c35941d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b6accb4349402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94247d499745d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8e6ca44ad24c9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587cc0a36e416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127d5bb596423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013241d5ff4b9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c4c7e4a2d345e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NORDRE BRURÅS 4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NORDRE BRURÅS 4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NORDRE BRURÅS 4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NORDRE BRURÅS 4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NORDRE BRURÅS 4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NORDRE BRURÅS 4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7 360 788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6 439 393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3 387 857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3 648 709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47 129 391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NORDRE BRURÅS 4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MIDGARD ALFA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NORDRE BRURÅS 4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Møllendalsveien 65C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5009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993 435 708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NORDRE BRURÅS 4 AS</a:t>
            </a:r>
          </a:p>
        </p:txBody>
      </p:sp>
    </p:spTree>
  </p:cSld>
  <p:clrMapOvr>
    <a:masterClrMapping xmlns:a="http://schemas.openxmlformats.org/drawingml/2006/main"/>
  </p:clrMapOvr>
</p:sld>
</file>