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58e344f2b146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673d25f2842ce"/>
  </p:sldMasterIdLst>
  <p:sldIdLst>
    <p:sldId xmlns:r="http://schemas.openxmlformats.org/officeDocument/2006/relationships" id="256" r:id="Ra185b97dee9d49ac"/>
    <p:sldId xmlns:r="http://schemas.openxmlformats.org/officeDocument/2006/relationships" id="257" r:id="Rfb0cdb48201c47c4"/>
    <p:sldId xmlns:r="http://schemas.openxmlformats.org/officeDocument/2006/relationships" id="258" r:id="R81b2700fc8d343af"/>
    <p:sldId xmlns:r="http://schemas.openxmlformats.org/officeDocument/2006/relationships" id="259" r:id="Rfbdcc8f16fb9497e"/>
    <p:sldId xmlns:r="http://schemas.openxmlformats.org/officeDocument/2006/relationships" id="260" r:id="R2e8e1cc2ab184271"/>
    <p:sldId xmlns:r="http://schemas.openxmlformats.org/officeDocument/2006/relationships" id="261" r:id="R176e3dce32a047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673d25f2842ce" /><Relationship Type="http://schemas.openxmlformats.org/officeDocument/2006/relationships/slide" Target="/ppt/slides/slide1.xml" Id="Ra185b97dee9d49ac" /><Relationship Type="http://schemas.openxmlformats.org/officeDocument/2006/relationships/slide" Target="/ppt/slides/slide2.xml" Id="Rfb0cdb48201c47c4" /><Relationship Type="http://schemas.openxmlformats.org/officeDocument/2006/relationships/slide" Target="/ppt/slides/slide3.xml" Id="R81b2700fc8d343af" /><Relationship Type="http://schemas.openxmlformats.org/officeDocument/2006/relationships/slide" Target="/ppt/slides/slide4.xml" Id="Rfbdcc8f16fb9497e" /><Relationship Type="http://schemas.openxmlformats.org/officeDocument/2006/relationships/slide" Target="/ppt/slides/slide5.xml" Id="R2e8e1cc2ab184271" /><Relationship Type="http://schemas.openxmlformats.org/officeDocument/2006/relationships/slide" Target="/ppt/slides/slide6.xml" Id="R176e3dce32a047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61ae329bae41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860d3088b4fe4" /><Relationship Type="http://schemas.openxmlformats.org/officeDocument/2006/relationships/theme" Target="/ppt/slideMasters/theme/theme1.xml" Id="Rd48aaa741b794e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a860d3088b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4f8c1da8948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1cccc31974c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9707a7df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f6374eff0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a8e8605cd4c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6048751744e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