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39f42b414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9613b77fe4e33"/>
  </p:sldMasterIdLst>
  <p:sldIdLst>
    <p:sldId xmlns:r="http://schemas.openxmlformats.org/officeDocument/2006/relationships" id="256" r:id="R77b9d0792c6d4a17"/>
    <p:sldId xmlns:r="http://schemas.openxmlformats.org/officeDocument/2006/relationships" id="257" r:id="R9e7dd8f2373047f3"/>
    <p:sldId xmlns:r="http://schemas.openxmlformats.org/officeDocument/2006/relationships" id="258" r:id="R09c4eb9e158d4f7b"/>
    <p:sldId xmlns:r="http://schemas.openxmlformats.org/officeDocument/2006/relationships" id="259" r:id="Rb52b77d2499c46c3"/>
    <p:sldId xmlns:r="http://schemas.openxmlformats.org/officeDocument/2006/relationships" id="260" r:id="R55f5adce2009433e"/>
    <p:sldId xmlns:r="http://schemas.openxmlformats.org/officeDocument/2006/relationships" id="261" r:id="Rfebe29b8f3654e51"/>
    <p:sldId xmlns:r="http://schemas.openxmlformats.org/officeDocument/2006/relationships" id="262" r:id="R8efc1a790ace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9613b77fe4e33" /><Relationship Type="http://schemas.openxmlformats.org/officeDocument/2006/relationships/slide" Target="/ppt/slides/slide1.xml" Id="R77b9d0792c6d4a17" /><Relationship Type="http://schemas.openxmlformats.org/officeDocument/2006/relationships/slide" Target="/ppt/slides/slide2.xml" Id="R9e7dd8f2373047f3" /><Relationship Type="http://schemas.openxmlformats.org/officeDocument/2006/relationships/slide" Target="/ppt/slides/slide3.xml" Id="R09c4eb9e158d4f7b" /><Relationship Type="http://schemas.openxmlformats.org/officeDocument/2006/relationships/slide" Target="/ppt/slides/slide4.xml" Id="Rb52b77d2499c46c3" /><Relationship Type="http://schemas.openxmlformats.org/officeDocument/2006/relationships/slide" Target="/ppt/slides/slide5.xml" Id="R55f5adce2009433e" /><Relationship Type="http://schemas.openxmlformats.org/officeDocument/2006/relationships/slide" Target="/ppt/slides/slide6.xml" Id="Rfebe29b8f3654e51" /><Relationship Type="http://schemas.openxmlformats.org/officeDocument/2006/relationships/slide" Target="/ppt/slides/slide7.xml" Id="R8efc1a790ace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cf0d6776c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7c2d75a9419a" /><Relationship Type="http://schemas.openxmlformats.org/officeDocument/2006/relationships/theme" Target="/ppt/slideMasters/theme/theme1.xml" Id="Rfd401e31d45a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e7c2d75a9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50076ead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2d9da41b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9489fb1a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75ea79fa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14dc939e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60b6f9e5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c9af78e9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HOLDING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15 087 187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TROND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993 402 672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