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efc9241ac547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a9a5d67f7d477b"/>
  </p:sldMasterIdLst>
  <p:sldIdLst>
    <p:sldId xmlns:r="http://schemas.openxmlformats.org/officeDocument/2006/relationships" id="256" r:id="Reb614af126c1433f"/>
    <p:sldId xmlns:r="http://schemas.openxmlformats.org/officeDocument/2006/relationships" id="257" r:id="Ra17da98f1f344b2a"/>
    <p:sldId xmlns:r="http://schemas.openxmlformats.org/officeDocument/2006/relationships" id="258" r:id="Rfe23b2bf836f4814"/>
    <p:sldId xmlns:r="http://schemas.openxmlformats.org/officeDocument/2006/relationships" id="259" r:id="R866815741a81450f"/>
    <p:sldId xmlns:r="http://schemas.openxmlformats.org/officeDocument/2006/relationships" id="260" r:id="Rea492f7305df4c26"/>
    <p:sldId xmlns:r="http://schemas.openxmlformats.org/officeDocument/2006/relationships" id="261" r:id="R82b034c7d0404ead"/>
    <p:sldId xmlns:r="http://schemas.openxmlformats.org/officeDocument/2006/relationships" id="262" r:id="R58d49b36bd1640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a9a5d67f7d477b" /><Relationship Type="http://schemas.openxmlformats.org/officeDocument/2006/relationships/slide" Target="/ppt/slides/slide1.xml" Id="Reb614af126c1433f" /><Relationship Type="http://schemas.openxmlformats.org/officeDocument/2006/relationships/slide" Target="/ppt/slides/slide2.xml" Id="Ra17da98f1f344b2a" /><Relationship Type="http://schemas.openxmlformats.org/officeDocument/2006/relationships/slide" Target="/ppt/slides/slide3.xml" Id="Rfe23b2bf836f4814" /><Relationship Type="http://schemas.openxmlformats.org/officeDocument/2006/relationships/slide" Target="/ppt/slides/slide4.xml" Id="R866815741a81450f" /><Relationship Type="http://schemas.openxmlformats.org/officeDocument/2006/relationships/slide" Target="/ppt/slides/slide5.xml" Id="Rea492f7305df4c26" /><Relationship Type="http://schemas.openxmlformats.org/officeDocument/2006/relationships/slide" Target="/ppt/slides/slide6.xml" Id="R82b034c7d0404ead" /><Relationship Type="http://schemas.openxmlformats.org/officeDocument/2006/relationships/slide" Target="/ppt/slides/slide7.xml" Id="R58d49b36bd1640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eff71e37e345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7027453dd42c6" /><Relationship Type="http://schemas.openxmlformats.org/officeDocument/2006/relationships/theme" Target="/ppt/slideMasters/theme/theme1.xml" Id="Rb64c520ce07249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97027453dd42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02f36c21e42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8ba724e3b46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7b1e5679346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388e954004f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3a23b8a414d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525ac215a40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9e5ac1b454b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RUGTVEDT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RUGTVEDT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RUGTVEDT HOLDING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RUGTVEDT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RUGTVEDT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RUGTVEDT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296 391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4 049 210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RUGTVEDT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RUGTVEDT LARS KRISTIAN  –  38,1 %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RUGTVEDT CAMILLA  –  31,0 %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RUGTVEDT KRISTIAN  –  31,0 %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RUGTVEDT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Europaveien 139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3962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96 85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993 389 331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RUGTVEDT HOLDING AS</a:t>
            </a:r>
          </a:p>
        </p:txBody>
      </p:sp>
    </p:spTree>
  </p:cSld>
  <p:clrMapOvr>
    <a:masterClrMapping xmlns:a="http://schemas.openxmlformats.org/drawingml/2006/main"/>
  </p:clrMapOvr>
</p:sld>
</file>