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3d05f20a4a4c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c6c589ac824b2a"/>
  </p:sldMasterIdLst>
  <p:sldIdLst>
    <p:sldId xmlns:r="http://schemas.openxmlformats.org/officeDocument/2006/relationships" id="256" r:id="Raccb5a5f5cd34523"/>
    <p:sldId xmlns:r="http://schemas.openxmlformats.org/officeDocument/2006/relationships" id="257" r:id="Rcf92e1f455404a89"/>
    <p:sldId xmlns:r="http://schemas.openxmlformats.org/officeDocument/2006/relationships" id="258" r:id="R46a124dacf0a4c4c"/>
    <p:sldId xmlns:r="http://schemas.openxmlformats.org/officeDocument/2006/relationships" id="259" r:id="R561fc4ad78f748e6"/>
    <p:sldId xmlns:r="http://schemas.openxmlformats.org/officeDocument/2006/relationships" id="260" r:id="R535d23e941c446d6"/>
    <p:sldId xmlns:r="http://schemas.openxmlformats.org/officeDocument/2006/relationships" id="261" r:id="R68e942d1f3cd4bf3"/>
    <p:sldId xmlns:r="http://schemas.openxmlformats.org/officeDocument/2006/relationships" id="262" r:id="R86e4ab9956a64e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6c589ac824b2a" /><Relationship Type="http://schemas.openxmlformats.org/officeDocument/2006/relationships/slide" Target="/ppt/slides/slide1.xml" Id="Raccb5a5f5cd34523" /><Relationship Type="http://schemas.openxmlformats.org/officeDocument/2006/relationships/slide" Target="/ppt/slides/slide2.xml" Id="Rcf92e1f455404a89" /><Relationship Type="http://schemas.openxmlformats.org/officeDocument/2006/relationships/slide" Target="/ppt/slides/slide3.xml" Id="R46a124dacf0a4c4c" /><Relationship Type="http://schemas.openxmlformats.org/officeDocument/2006/relationships/slide" Target="/ppt/slides/slide4.xml" Id="R561fc4ad78f748e6" /><Relationship Type="http://schemas.openxmlformats.org/officeDocument/2006/relationships/slide" Target="/ppt/slides/slide5.xml" Id="R535d23e941c446d6" /><Relationship Type="http://schemas.openxmlformats.org/officeDocument/2006/relationships/slide" Target="/ppt/slides/slide6.xml" Id="R68e942d1f3cd4bf3" /><Relationship Type="http://schemas.openxmlformats.org/officeDocument/2006/relationships/slide" Target="/ppt/slides/slide7.xml" Id="R86e4ab9956a64e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2eef5477034b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917e958694cb9" /><Relationship Type="http://schemas.openxmlformats.org/officeDocument/2006/relationships/theme" Target="/ppt/slideMasters/theme/theme1.xml" Id="Rc18ba5c8330644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1917e958694c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2efa5919547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54955346244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ba626806649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c6106279b4a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16d42be9d4a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b92d38ff044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1d10a61b149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PARMEGGIANI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PARMEGGIANI &amp; 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−331 750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24 779 723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24 826 008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PARMEGGIANI ALESSANDRO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Eckersbergs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sandro@parmeggiani.no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993 320 587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