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46d48f2e64c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b58174ae94d5f"/>
  </p:sldMasterIdLst>
  <p:sldIdLst>
    <p:sldId xmlns:r="http://schemas.openxmlformats.org/officeDocument/2006/relationships" id="256" r:id="Rabcfce81bc624630"/>
    <p:sldId xmlns:r="http://schemas.openxmlformats.org/officeDocument/2006/relationships" id="257" r:id="R5ebcca485bfc488f"/>
    <p:sldId xmlns:r="http://schemas.openxmlformats.org/officeDocument/2006/relationships" id="258" r:id="Ra77de99f1b3a4838"/>
    <p:sldId xmlns:r="http://schemas.openxmlformats.org/officeDocument/2006/relationships" id="259" r:id="Rf7b4b8b04d034258"/>
    <p:sldId xmlns:r="http://schemas.openxmlformats.org/officeDocument/2006/relationships" id="260" r:id="Reeda818672df43c3"/>
    <p:sldId xmlns:r="http://schemas.openxmlformats.org/officeDocument/2006/relationships" id="261" r:id="R790494dfa4aa49c5"/>
    <p:sldId xmlns:r="http://schemas.openxmlformats.org/officeDocument/2006/relationships" id="262" r:id="Rc62565a509374b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b58174ae94d5f" /><Relationship Type="http://schemas.openxmlformats.org/officeDocument/2006/relationships/slide" Target="/ppt/slides/slide1.xml" Id="Rabcfce81bc624630" /><Relationship Type="http://schemas.openxmlformats.org/officeDocument/2006/relationships/slide" Target="/ppt/slides/slide2.xml" Id="R5ebcca485bfc488f" /><Relationship Type="http://schemas.openxmlformats.org/officeDocument/2006/relationships/slide" Target="/ppt/slides/slide3.xml" Id="Ra77de99f1b3a4838" /><Relationship Type="http://schemas.openxmlformats.org/officeDocument/2006/relationships/slide" Target="/ppt/slides/slide4.xml" Id="Rf7b4b8b04d034258" /><Relationship Type="http://schemas.openxmlformats.org/officeDocument/2006/relationships/slide" Target="/ppt/slides/slide5.xml" Id="Reeda818672df43c3" /><Relationship Type="http://schemas.openxmlformats.org/officeDocument/2006/relationships/slide" Target="/ppt/slides/slide6.xml" Id="R790494dfa4aa49c5" /><Relationship Type="http://schemas.openxmlformats.org/officeDocument/2006/relationships/slide" Target="/ppt/slides/slide7.xml" Id="Rc62565a509374b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976113cbd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ae84bae5a4101" /><Relationship Type="http://schemas.openxmlformats.org/officeDocument/2006/relationships/theme" Target="/ppt/slideMasters/theme/theme1.xml" Id="R37c32592d3bf4f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ae84bae5a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c113026a0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d2ef1dcae47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82a372da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694e548ad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5d7e48e24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9c825911c46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723d678da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