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0dab9cd8eb4f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5f6eeaf4234941"/>
  </p:sldMasterIdLst>
  <p:sldIdLst>
    <p:sldId xmlns:r="http://schemas.openxmlformats.org/officeDocument/2006/relationships" id="256" r:id="R181d096289f24004"/>
    <p:sldId xmlns:r="http://schemas.openxmlformats.org/officeDocument/2006/relationships" id="257" r:id="R9d13a8ca1e6b40e2"/>
    <p:sldId xmlns:r="http://schemas.openxmlformats.org/officeDocument/2006/relationships" id="258" r:id="Racfcd6371dcb424c"/>
    <p:sldId xmlns:r="http://schemas.openxmlformats.org/officeDocument/2006/relationships" id="259" r:id="R2743d54054924900"/>
    <p:sldId xmlns:r="http://schemas.openxmlformats.org/officeDocument/2006/relationships" id="260" r:id="Rd40073f9beb14b74"/>
    <p:sldId xmlns:r="http://schemas.openxmlformats.org/officeDocument/2006/relationships" id="261" r:id="R9be7f7c4f1834d99"/>
    <p:sldId xmlns:r="http://schemas.openxmlformats.org/officeDocument/2006/relationships" id="262" r:id="Rbcb4e358ed8548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5f6eeaf4234941" /><Relationship Type="http://schemas.openxmlformats.org/officeDocument/2006/relationships/slide" Target="/ppt/slides/slide1.xml" Id="R181d096289f24004" /><Relationship Type="http://schemas.openxmlformats.org/officeDocument/2006/relationships/slide" Target="/ppt/slides/slide2.xml" Id="R9d13a8ca1e6b40e2" /><Relationship Type="http://schemas.openxmlformats.org/officeDocument/2006/relationships/slide" Target="/ppt/slides/slide3.xml" Id="Racfcd6371dcb424c" /><Relationship Type="http://schemas.openxmlformats.org/officeDocument/2006/relationships/slide" Target="/ppt/slides/slide4.xml" Id="R2743d54054924900" /><Relationship Type="http://schemas.openxmlformats.org/officeDocument/2006/relationships/slide" Target="/ppt/slides/slide5.xml" Id="Rd40073f9beb14b74" /><Relationship Type="http://schemas.openxmlformats.org/officeDocument/2006/relationships/slide" Target="/ppt/slides/slide6.xml" Id="R9be7f7c4f1834d99" /><Relationship Type="http://schemas.openxmlformats.org/officeDocument/2006/relationships/slide" Target="/ppt/slides/slide7.xml" Id="Rbcb4e358ed8548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14c5a06c004c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37e43355547a7" /><Relationship Type="http://schemas.openxmlformats.org/officeDocument/2006/relationships/theme" Target="/ppt/slideMasters/theme/theme1.xml" Id="R9e723eb4158b4e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137e43355547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759b550fd47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117a77a8e4a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4a0d62aaa46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1ff361c4140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7eff623f44b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1f72454694c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215ac60ca4f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HARALDSEN VVS OG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HARALDSEN VVS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HARALDSEN VVS OG EIENDOM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HARALDSEN VVS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HARALDSEN VVS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HARALDSEN VVS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509 600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−135 598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−106 730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1 301 574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1 860 965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HARALDSEN VVS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ØYSTEIN HARALDSEN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HARALDSEN VVS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Steinbekkveien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1464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993 275 921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HARALDSEN VVS OG EIENDOM AS</a:t>
            </a:r>
          </a:p>
        </p:txBody>
      </p:sp>
    </p:spTree>
  </p:cSld>
  <p:clrMapOvr>
    <a:masterClrMapping xmlns:a="http://schemas.openxmlformats.org/drawingml/2006/main"/>
  </p:clrMapOvr>
</p:sld>
</file>