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f64a5a0fc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40c18fc284e1d"/>
  </p:sldMasterIdLst>
  <p:sldIdLst>
    <p:sldId xmlns:r="http://schemas.openxmlformats.org/officeDocument/2006/relationships" id="256" r:id="R87274316dfee4505"/>
    <p:sldId xmlns:r="http://schemas.openxmlformats.org/officeDocument/2006/relationships" id="257" r:id="R7fb3fb79113f49d5"/>
    <p:sldId xmlns:r="http://schemas.openxmlformats.org/officeDocument/2006/relationships" id="258" r:id="Rbec3d132c3c848f7"/>
    <p:sldId xmlns:r="http://schemas.openxmlformats.org/officeDocument/2006/relationships" id="259" r:id="Re95d7405ea304254"/>
    <p:sldId xmlns:r="http://schemas.openxmlformats.org/officeDocument/2006/relationships" id="260" r:id="R6340f3b1836e4408"/>
    <p:sldId xmlns:r="http://schemas.openxmlformats.org/officeDocument/2006/relationships" id="261" r:id="Rb2a5535fcd9f4496"/>
    <p:sldId xmlns:r="http://schemas.openxmlformats.org/officeDocument/2006/relationships" id="262" r:id="Rf7993dffdeef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40c18fc284e1d" /><Relationship Type="http://schemas.openxmlformats.org/officeDocument/2006/relationships/slide" Target="/ppt/slides/slide1.xml" Id="R87274316dfee4505" /><Relationship Type="http://schemas.openxmlformats.org/officeDocument/2006/relationships/slide" Target="/ppt/slides/slide2.xml" Id="R7fb3fb79113f49d5" /><Relationship Type="http://schemas.openxmlformats.org/officeDocument/2006/relationships/slide" Target="/ppt/slides/slide3.xml" Id="Rbec3d132c3c848f7" /><Relationship Type="http://schemas.openxmlformats.org/officeDocument/2006/relationships/slide" Target="/ppt/slides/slide4.xml" Id="Re95d7405ea304254" /><Relationship Type="http://schemas.openxmlformats.org/officeDocument/2006/relationships/slide" Target="/ppt/slides/slide5.xml" Id="R6340f3b1836e4408" /><Relationship Type="http://schemas.openxmlformats.org/officeDocument/2006/relationships/slide" Target="/ppt/slides/slide6.xml" Id="Rb2a5535fcd9f4496" /><Relationship Type="http://schemas.openxmlformats.org/officeDocument/2006/relationships/slide" Target="/ppt/slides/slide7.xml" Id="Rf7993dffdeef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6e80bd62e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406a326da4216" /><Relationship Type="http://schemas.openxmlformats.org/officeDocument/2006/relationships/theme" Target="/ppt/slideMasters/theme/theme1.xml" Id="R9bc6d59a0d32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5406a326da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b91699d96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3cf08554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308d8bee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e271fe651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9e5e5fab649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a50dbfa3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72f38b180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