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19a76aefda42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eb4ca9d96f412b"/>
  </p:sldMasterIdLst>
  <p:sldIdLst>
    <p:sldId xmlns:r="http://schemas.openxmlformats.org/officeDocument/2006/relationships" id="256" r:id="R7ba14c1562d7485c"/>
    <p:sldId xmlns:r="http://schemas.openxmlformats.org/officeDocument/2006/relationships" id="257" r:id="R20c9581a8bfe4dc1"/>
    <p:sldId xmlns:r="http://schemas.openxmlformats.org/officeDocument/2006/relationships" id="258" r:id="Rf340d04d72424da1"/>
    <p:sldId xmlns:r="http://schemas.openxmlformats.org/officeDocument/2006/relationships" id="259" r:id="R36a7821b311e4791"/>
    <p:sldId xmlns:r="http://schemas.openxmlformats.org/officeDocument/2006/relationships" id="260" r:id="R23d6abf58a9a4086"/>
    <p:sldId xmlns:r="http://schemas.openxmlformats.org/officeDocument/2006/relationships" id="261" r:id="R8236e0c2db8d4fd5"/>
    <p:sldId xmlns:r="http://schemas.openxmlformats.org/officeDocument/2006/relationships" id="262" r:id="Rbfdd324c27c54a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eb4ca9d96f412b" /><Relationship Type="http://schemas.openxmlformats.org/officeDocument/2006/relationships/slide" Target="/ppt/slides/slide1.xml" Id="R7ba14c1562d7485c" /><Relationship Type="http://schemas.openxmlformats.org/officeDocument/2006/relationships/slide" Target="/ppt/slides/slide2.xml" Id="R20c9581a8bfe4dc1" /><Relationship Type="http://schemas.openxmlformats.org/officeDocument/2006/relationships/slide" Target="/ppt/slides/slide3.xml" Id="Rf340d04d72424da1" /><Relationship Type="http://schemas.openxmlformats.org/officeDocument/2006/relationships/slide" Target="/ppt/slides/slide4.xml" Id="R36a7821b311e4791" /><Relationship Type="http://schemas.openxmlformats.org/officeDocument/2006/relationships/slide" Target="/ppt/slides/slide5.xml" Id="R23d6abf58a9a4086" /><Relationship Type="http://schemas.openxmlformats.org/officeDocument/2006/relationships/slide" Target="/ppt/slides/slide6.xml" Id="R8236e0c2db8d4fd5" /><Relationship Type="http://schemas.openxmlformats.org/officeDocument/2006/relationships/slide" Target="/ppt/slides/slide7.xml" Id="Rbfdd324c27c54a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d46916dfb4b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bb43730464307" /><Relationship Type="http://schemas.openxmlformats.org/officeDocument/2006/relationships/theme" Target="/ppt/slideMasters/theme/theme1.xml" Id="R982a648ccbd34f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9bb437304643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79137d09248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e5906cd774d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9e31ec178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1ae08ebae49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551304dfe46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c4148b5284e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dd3df343e4a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TEKNISK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TEKNISK INDUSTRI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168 101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−237 126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SNARE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A. Pihls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post@snare.no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INDUSTRI AS</a:t>
            </a:r>
          </a:p>
        </p:txBody>
      </p:sp>
    </p:spTree>
  </p:cSld>
  <p:clrMapOvr>
    <a:masterClrMapping xmlns:a="http://schemas.openxmlformats.org/drawingml/2006/main"/>
  </p:clrMapOvr>
</p:sld>
</file>