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5071c1b4c54c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1a3f244d50491c"/>
  </p:sldMasterIdLst>
  <p:sldIdLst>
    <p:sldId xmlns:r="http://schemas.openxmlformats.org/officeDocument/2006/relationships" id="256" r:id="R83013457a7a541e2"/>
    <p:sldId xmlns:r="http://schemas.openxmlformats.org/officeDocument/2006/relationships" id="257" r:id="R25b0d46b41f44294"/>
    <p:sldId xmlns:r="http://schemas.openxmlformats.org/officeDocument/2006/relationships" id="258" r:id="R452fa9197e444ab5"/>
    <p:sldId xmlns:r="http://schemas.openxmlformats.org/officeDocument/2006/relationships" id="259" r:id="Rde3ce32ed2ec4726"/>
    <p:sldId xmlns:r="http://schemas.openxmlformats.org/officeDocument/2006/relationships" id="260" r:id="R30581466782b4f3e"/>
    <p:sldId xmlns:r="http://schemas.openxmlformats.org/officeDocument/2006/relationships" id="261" r:id="R2bd95eb8d5e842d1"/>
    <p:sldId xmlns:r="http://schemas.openxmlformats.org/officeDocument/2006/relationships" id="262" r:id="Re7ea3df23e3342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a3f244d50491c" /><Relationship Type="http://schemas.openxmlformats.org/officeDocument/2006/relationships/slide" Target="/ppt/slides/slide1.xml" Id="R83013457a7a541e2" /><Relationship Type="http://schemas.openxmlformats.org/officeDocument/2006/relationships/slide" Target="/ppt/slides/slide2.xml" Id="R25b0d46b41f44294" /><Relationship Type="http://schemas.openxmlformats.org/officeDocument/2006/relationships/slide" Target="/ppt/slides/slide3.xml" Id="R452fa9197e444ab5" /><Relationship Type="http://schemas.openxmlformats.org/officeDocument/2006/relationships/slide" Target="/ppt/slides/slide4.xml" Id="Rde3ce32ed2ec4726" /><Relationship Type="http://schemas.openxmlformats.org/officeDocument/2006/relationships/slide" Target="/ppt/slides/slide5.xml" Id="R30581466782b4f3e" /><Relationship Type="http://schemas.openxmlformats.org/officeDocument/2006/relationships/slide" Target="/ppt/slides/slide6.xml" Id="R2bd95eb8d5e842d1" /><Relationship Type="http://schemas.openxmlformats.org/officeDocument/2006/relationships/slide" Target="/ppt/slides/slide7.xml" Id="Re7ea3df23e3342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b57021b474b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1cdb55826498b" /><Relationship Type="http://schemas.openxmlformats.org/officeDocument/2006/relationships/theme" Target="/ppt/slideMasters/theme/theme1.xml" Id="Rd1ddd268b9fe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21cdb5582649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40a1e53e241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86ad3e534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b48c6d29049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91ffd47ff4f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2b7028a9846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290e32a8748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b49376fef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H-H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H-H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212 136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3 445 678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3 450 243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DRAMDAL HELGE EINAR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DRAMDAL HILDE O OTTESEN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Adjutant Ankers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81 15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992 897 708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