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e397e1483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8594c8935e427a"/>
  </p:sldMasterIdLst>
  <p:sldIdLst>
    <p:sldId xmlns:r="http://schemas.openxmlformats.org/officeDocument/2006/relationships" id="256" r:id="R5ed01dd5b9e1403d"/>
    <p:sldId xmlns:r="http://schemas.openxmlformats.org/officeDocument/2006/relationships" id="257" r:id="Rd3e8c4571a244249"/>
    <p:sldId xmlns:r="http://schemas.openxmlformats.org/officeDocument/2006/relationships" id="258" r:id="R48a1868fb67b41f3"/>
    <p:sldId xmlns:r="http://schemas.openxmlformats.org/officeDocument/2006/relationships" id="259" r:id="Rd9aa819ba358480a"/>
    <p:sldId xmlns:r="http://schemas.openxmlformats.org/officeDocument/2006/relationships" id="260" r:id="R88aa83ceed494305"/>
    <p:sldId xmlns:r="http://schemas.openxmlformats.org/officeDocument/2006/relationships" id="261" r:id="R3844ea5bdcc64f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594c8935e427a" /><Relationship Type="http://schemas.openxmlformats.org/officeDocument/2006/relationships/slide" Target="/ppt/slides/slide1.xml" Id="R5ed01dd5b9e1403d" /><Relationship Type="http://schemas.openxmlformats.org/officeDocument/2006/relationships/slide" Target="/ppt/slides/slide2.xml" Id="Rd3e8c4571a244249" /><Relationship Type="http://schemas.openxmlformats.org/officeDocument/2006/relationships/slide" Target="/ppt/slides/slide3.xml" Id="R48a1868fb67b41f3" /><Relationship Type="http://schemas.openxmlformats.org/officeDocument/2006/relationships/slide" Target="/ppt/slides/slide4.xml" Id="Rd9aa819ba358480a" /><Relationship Type="http://schemas.openxmlformats.org/officeDocument/2006/relationships/slide" Target="/ppt/slides/slide5.xml" Id="R88aa83ceed494305" /><Relationship Type="http://schemas.openxmlformats.org/officeDocument/2006/relationships/slide" Target="/ppt/slides/slide6.xml" Id="R3844ea5bdcc64f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02dfcb89a48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143da77794c1b" /><Relationship Type="http://schemas.openxmlformats.org/officeDocument/2006/relationships/theme" Target="/ppt/slideMasters/theme/theme1.xml" Id="R1b2b9601b7ae42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9143da77794c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2878835b849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3e1a7dc5049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5263b7282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e52a7c548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da639107249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c0bb2f5c49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H-H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Adjutant Ankers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81 15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992 897 708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