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9b1249c5b4d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e81c17bff14e66"/>
  </p:sldMasterIdLst>
  <p:sldIdLst>
    <p:sldId xmlns:r="http://schemas.openxmlformats.org/officeDocument/2006/relationships" id="256" r:id="Re9bff3c129c14cff"/>
    <p:sldId xmlns:r="http://schemas.openxmlformats.org/officeDocument/2006/relationships" id="257" r:id="Raa95b4d8e87a4e37"/>
    <p:sldId xmlns:r="http://schemas.openxmlformats.org/officeDocument/2006/relationships" id="258" r:id="R2e5c1b0c1ee24c66"/>
    <p:sldId xmlns:r="http://schemas.openxmlformats.org/officeDocument/2006/relationships" id="259" r:id="R8f94fbf216b5435b"/>
    <p:sldId xmlns:r="http://schemas.openxmlformats.org/officeDocument/2006/relationships" id="260" r:id="R58e35cba01bc4ba3"/>
    <p:sldId xmlns:r="http://schemas.openxmlformats.org/officeDocument/2006/relationships" id="261" r:id="Rcb3a45bed78d4bc6"/>
    <p:sldId xmlns:r="http://schemas.openxmlformats.org/officeDocument/2006/relationships" id="262" r:id="R1d301b571e644c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e81c17bff14e66" /><Relationship Type="http://schemas.openxmlformats.org/officeDocument/2006/relationships/slide" Target="/ppt/slides/slide1.xml" Id="Re9bff3c129c14cff" /><Relationship Type="http://schemas.openxmlformats.org/officeDocument/2006/relationships/slide" Target="/ppt/slides/slide2.xml" Id="Raa95b4d8e87a4e37" /><Relationship Type="http://schemas.openxmlformats.org/officeDocument/2006/relationships/slide" Target="/ppt/slides/slide3.xml" Id="R2e5c1b0c1ee24c66" /><Relationship Type="http://schemas.openxmlformats.org/officeDocument/2006/relationships/slide" Target="/ppt/slides/slide4.xml" Id="R8f94fbf216b5435b" /><Relationship Type="http://schemas.openxmlformats.org/officeDocument/2006/relationships/slide" Target="/ppt/slides/slide5.xml" Id="R58e35cba01bc4ba3" /><Relationship Type="http://schemas.openxmlformats.org/officeDocument/2006/relationships/slide" Target="/ppt/slides/slide6.xml" Id="Rcb3a45bed78d4bc6" /><Relationship Type="http://schemas.openxmlformats.org/officeDocument/2006/relationships/slide" Target="/ppt/slides/slide7.xml" Id="R1d301b571e644c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770d221267455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502d1c07b44f3" /><Relationship Type="http://schemas.openxmlformats.org/officeDocument/2006/relationships/theme" Target="/ppt/slideMasters/theme/theme1.xml" Id="R2bfa213a93a840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6502d1c07b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a4234bdce40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6ea76e1cd94c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eaae07b3742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92477e287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699aae79540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1f09291654d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4a4fd2ca5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