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7f63acd67148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689c9d1fd64222"/>
  </p:sldMasterIdLst>
  <p:sldIdLst>
    <p:sldId xmlns:r="http://schemas.openxmlformats.org/officeDocument/2006/relationships" id="256" r:id="Rf9658602d9734001"/>
    <p:sldId xmlns:r="http://schemas.openxmlformats.org/officeDocument/2006/relationships" id="257" r:id="Rb9b74d13c4da46f5"/>
    <p:sldId xmlns:r="http://schemas.openxmlformats.org/officeDocument/2006/relationships" id="258" r:id="R58af63c45dd54361"/>
    <p:sldId xmlns:r="http://schemas.openxmlformats.org/officeDocument/2006/relationships" id="259" r:id="R8afc2ec0143145a3"/>
    <p:sldId xmlns:r="http://schemas.openxmlformats.org/officeDocument/2006/relationships" id="260" r:id="R7df1ccd06657461d"/>
    <p:sldId xmlns:r="http://schemas.openxmlformats.org/officeDocument/2006/relationships" id="261" r:id="R183afcb8a9634848"/>
    <p:sldId xmlns:r="http://schemas.openxmlformats.org/officeDocument/2006/relationships" id="262" r:id="R806a47c40fdb4f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689c9d1fd64222" /><Relationship Type="http://schemas.openxmlformats.org/officeDocument/2006/relationships/slide" Target="/ppt/slides/slide1.xml" Id="Rf9658602d9734001" /><Relationship Type="http://schemas.openxmlformats.org/officeDocument/2006/relationships/slide" Target="/ppt/slides/slide2.xml" Id="Rb9b74d13c4da46f5" /><Relationship Type="http://schemas.openxmlformats.org/officeDocument/2006/relationships/slide" Target="/ppt/slides/slide3.xml" Id="R58af63c45dd54361" /><Relationship Type="http://schemas.openxmlformats.org/officeDocument/2006/relationships/slide" Target="/ppt/slides/slide4.xml" Id="R8afc2ec0143145a3" /><Relationship Type="http://schemas.openxmlformats.org/officeDocument/2006/relationships/slide" Target="/ppt/slides/slide5.xml" Id="R7df1ccd06657461d" /><Relationship Type="http://schemas.openxmlformats.org/officeDocument/2006/relationships/slide" Target="/ppt/slides/slide6.xml" Id="R183afcb8a9634848" /><Relationship Type="http://schemas.openxmlformats.org/officeDocument/2006/relationships/slide" Target="/ppt/slides/slide7.xml" Id="R806a47c40fdb4f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57681351e349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bddb515994f8a" /><Relationship Type="http://schemas.openxmlformats.org/officeDocument/2006/relationships/theme" Target="/ppt/slideMasters/theme/theme1.xml" Id="R11dd25fae2d847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4bddb515994f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2e8deba7b44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3662402ce44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c367b1d6840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2f9d1e6ca4e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91ec8173247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05c55c06649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87f7e760148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FIGO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FIGO HOLDING AS ble etablert [år] og holder til i Alvdal.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241 265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2 355 883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7 094 010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11 083 892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2560 Alvdal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992 617 543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