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20418fd8b34f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967f3a93e04b69"/>
  </p:sldMasterIdLst>
  <p:sldIdLst>
    <p:sldId xmlns:r="http://schemas.openxmlformats.org/officeDocument/2006/relationships" id="256" r:id="R6e5bf47a4d554cef"/>
    <p:sldId xmlns:r="http://schemas.openxmlformats.org/officeDocument/2006/relationships" id="257" r:id="R52f92269a36a4b7a"/>
    <p:sldId xmlns:r="http://schemas.openxmlformats.org/officeDocument/2006/relationships" id="258" r:id="Rc3fc57550b044199"/>
    <p:sldId xmlns:r="http://schemas.openxmlformats.org/officeDocument/2006/relationships" id="259" r:id="R2b00c74049fc4844"/>
    <p:sldId xmlns:r="http://schemas.openxmlformats.org/officeDocument/2006/relationships" id="260" r:id="R113486b7fed64e08"/>
    <p:sldId xmlns:r="http://schemas.openxmlformats.org/officeDocument/2006/relationships" id="261" r:id="Rd1d8ccd0ffb248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967f3a93e04b69" /><Relationship Type="http://schemas.openxmlformats.org/officeDocument/2006/relationships/slide" Target="/ppt/slides/slide1.xml" Id="R6e5bf47a4d554cef" /><Relationship Type="http://schemas.openxmlformats.org/officeDocument/2006/relationships/slide" Target="/ppt/slides/slide2.xml" Id="R52f92269a36a4b7a" /><Relationship Type="http://schemas.openxmlformats.org/officeDocument/2006/relationships/slide" Target="/ppt/slides/slide3.xml" Id="Rc3fc57550b044199" /><Relationship Type="http://schemas.openxmlformats.org/officeDocument/2006/relationships/slide" Target="/ppt/slides/slide4.xml" Id="R2b00c74049fc4844" /><Relationship Type="http://schemas.openxmlformats.org/officeDocument/2006/relationships/slide" Target="/ppt/slides/slide5.xml" Id="R113486b7fed64e08" /><Relationship Type="http://schemas.openxmlformats.org/officeDocument/2006/relationships/slide" Target="/ppt/slides/slide6.xml" Id="Rd1d8ccd0ffb248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5eb18b464942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3b3a146d848e9" /><Relationship Type="http://schemas.openxmlformats.org/officeDocument/2006/relationships/theme" Target="/ppt/slideMasters/theme/theme1.xml" Id="R8d7695f6cda14b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03b3a146d848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294a42237a45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91cd8ebfe43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da3bcd732a46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9a27e7c6d46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e9388ce3641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87923759f44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FIGO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2560 Alvdal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992 617 543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