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01e643156841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60e559965c4d6d"/>
  </p:sldMasterIdLst>
  <p:sldIdLst>
    <p:sldId xmlns:r="http://schemas.openxmlformats.org/officeDocument/2006/relationships" id="256" r:id="Rdfdbb6847d2a4925"/>
    <p:sldId xmlns:r="http://schemas.openxmlformats.org/officeDocument/2006/relationships" id="257" r:id="Rc7af81afec7d4da2"/>
    <p:sldId xmlns:r="http://schemas.openxmlformats.org/officeDocument/2006/relationships" id="258" r:id="R40044b16ac48423c"/>
    <p:sldId xmlns:r="http://schemas.openxmlformats.org/officeDocument/2006/relationships" id="259" r:id="Rb9ba056be1e943d0"/>
    <p:sldId xmlns:r="http://schemas.openxmlformats.org/officeDocument/2006/relationships" id="260" r:id="R67818607ce2648e2"/>
    <p:sldId xmlns:r="http://schemas.openxmlformats.org/officeDocument/2006/relationships" id="261" r:id="Re5ec3de5c06a4276"/>
    <p:sldId xmlns:r="http://schemas.openxmlformats.org/officeDocument/2006/relationships" id="262" r:id="Rd93ed5e3869a48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60e559965c4d6d" /><Relationship Type="http://schemas.openxmlformats.org/officeDocument/2006/relationships/slide" Target="/ppt/slides/slide1.xml" Id="Rdfdbb6847d2a4925" /><Relationship Type="http://schemas.openxmlformats.org/officeDocument/2006/relationships/slide" Target="/ppt/slides/slide2.xml" Id="Rc7af81afec7d4da2" /><Relationship Type="http://schemas.openxmlformats.org/officeDocument/2006/relationships/slide" Target="/ppt/slides/slide3.xml" Id="R40044b16ac48423c" /><Relationship Type="http://schemas.openxmlformats.org/officeDocument/2006/relationships/slide" Target="/ppt/slides/slide4.xml" Id="Rb9ba056be1e943d0" /><Relationship Type="http://schemas.openxmlformats.org/officeDocument/2006/relationships/slide" Target="/ppt/slides/slide5.xml" Id="R67818607ce2648e2" /><Relationship Type="http://schemas.openxmlformats.org/officeDocument/2006/relationships/slide" Target="/ppt/slides/slide6.xml" Id="Re5ec3de5c06a4276" /><Relationship Type="http://schemas.openxmlformats.org/officeDocument/2006/relationships/slide" Target="/ppt/slides/slide7.xml" Id="Rd93ed5e3869a48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35aacf49064c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41488387c4c15" /><Relationship Type="http://schemas.openxmlformats.org/officeDocument/2006/relationships/theme" Target="/ppt/slideMasters/theme/theme1.xml" Id="R2123854cb8ab44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641488387c4c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2e457a5024c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60ecf028354b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6bc0a89d548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0eb7d9c2449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4e81cc5dd4f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14ee1a06442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9c084fb4e84f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TGU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TGU HOLDING AS ble etablert [år] og holder til i Garnes.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−267 331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236 783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26 511 633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26 528 865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GRINDE UNNELAND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Garnestona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5264 Garnes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992 455 152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TGU HOLDING AS</a:t>
            </a:r>
          </a:p>
        </p:txBody>
      </p:sp>
    </p:spTree>
  </p:cSld>
  <p:clrMapOvr>
    <a:masterClrMapping xmlns:a="http://schemas.openxmlformats.org/drawingml/2006/main"/>
  </p:clrMapOvr>
</p:sld>
</file>