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1a78fe7c40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fbaad75b147b8"/>
  </p:sldMasterIdLst>
  <p:sldIdLst>
    <p:sldId xmlns:r="http://schemas.openxmlformats.org/officeDocument/2006/relationships" id="256" r:id="Rbc3d53ba81824bea"/>
    <p:sldId xmlns:r="http://schemas.openxmlformats.org/officeDocument/2006/relationships" id="257" r:id="Rd413862bb6cf4267"/>
    <p:sldId xmlns:r="http://schemas.openxmlformats.org/officeDocument/2006/relationships" id="258" r:id="Rf460c3aff25c4688"/>
    <p:sldId xmlns:r="http://schemas.openxmlformats.org/officeDocument/2006/relationships" id="259" r:id="Rbdb4ef6a34054f02"/>
    <p:sldId xmlns:r="http://schemas.openxmlformats.org/officeDocument/2006/relationships" id="260" r:id="Rd96c40e112ad41d3"/>
    <p:sldId xmlns:r="http://schemas.openxmlformats.org/officeDocument/2006/relationships" id="261" r:id="Ref28d06753e94c17"/>
    <p:sldId xmlns:r="http://schemas.openxmlformats.org/officeDocument/2006/relationships" id="262" r:id="Rd45d54cb1491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fbaad75b147b8" /><Relationship Type="http://schemas.openxmlformats.org/officeDocument/2006/relationships/slide" Target="/ppt/slides/slide1.xml" Id="Rbc3d53ba81824bea" /><Relationship Type="http://schemas.openxmlformats.org/officeDocument/2006/relationships/slide" Target="/ppt/slides/slide2.xml" Id="Rd413862bb6cf4267" /><Relationship Type="http://schemas.openxmlformats.org/officeDocument/2006/relationships/slide" Target="/ppt/slides/slide3.xml" Id="Rf460c3aff25c4688" /><Relationship Type="http://schemas.openxmlformats.org/officeDocument/2006/relationships/slide" Target="/ppt/slides/slide4.xml" Id="Rbdb4ef6a34054f02" /><Relationship Type="http://schemas.openxmlformats.org/officeDocument/2006/relationships/slide" Target="/ppt/slides/slide5.xml" Id="Rd96c40e112ad41d3" /><Relationship Type="http://schemas.openxmlformats.org/officeDocument/2006/relationships/slide" Target="/ppt/slides/slide6.xml" Id="Ref28d06753e94c17" /><Relationship Type="http://schemas.openxmlformats.org/officeDocument/2006/relationships/slide" Target="/ppt/slides/slide7.xml" Id="Rd45d54cb1491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7bad4481a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b9bf8b1a4505" /><Relationship Type="http://schemas.openxmlformats.org/officeDocument/2006/relationships/theme" Target="/ppt/slideMasters/theme/theme1.xml" Id="Ra6719f762f95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3b9bf8b1a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7f49a7df46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1397caadf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ffc516e0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f583255a646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370b16d0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dd42d9a3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9ee0ac44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SOLVANG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SOLVANG EIENDOM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Solvang, Glasskaråsen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