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c39f22fde40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403154dd24cd5"/>
  </p:sldMasterIdLst>
  <p:sldIdLst>
    <p:sldId xmlns:r="http://schemas.openxmlformats.org/officeDocument/2006/relationships" id="256" r:id="Rf2118045003e4055"/>
    <p:sldId xmlns:r="http://schemas.openxmlformats.org/officeDocument/2006/relationships" id="257" r:id="R80a0434a936b44be"/>
    <p:sldId xmlns:r="http://schemas.openxmlformats.org/officeDocument/2006/relationships" id="258" r:id="Rcc91aaa1617740ed"/>
    <p:sldId xmlns:r="http://schemas.openxmlformats.org/officeDocument/2006/relationships" id="259" r:id="Rb7f11ae23acd4a39"/>
    <p:sldId xmlns:r="http://schemas.openxmlformats.org/officeDocument/2006/relationships" id="260" r:id="Rbaabcab7f53643a9"/>
    <p:sldId xmlns:r="http://schemas.openxmlformats.org/officeDocument/2006/relationships" id="261" r:id="Rcaa0815374544ae0"/>
    <p:sldId xmlns:r="http://schemas.openxmlformats.org/officeDocument/2006/relationships" id="262" r:id="R8fad090e4f9f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403154dd24cd5" /><Relationship Type="http://schemas.openxmlformats.org/officeDocument/2006/relationships/slide" Target="/ppt/slides/slide1.xml" Id="Rf2118045003e4055" /><Relationship Type="http://schemas.openxmlformats.org/officeDocument/2006/relationships/slide" Target="/ppt/slides/slide2.xml" Id="R80a0434a936b44be" /><Relationship Type="http://schemas.openxmlformats.org/officeDocument/2006/relationships/slide" Target="/ppt/slides/slide3.xml" Id="Rcc91aaa1617740ed" /><Relationship Type="http://schemas.openxmlformats.org/officeDocument/2006/relationships/slide" Target="/ppt/slides/slide4.xml" Id="Rb7f11ae23acd4a39" /><Relationship Type="http://schemas.openxmlformats.org/officeDocument/2006/relationships/slide" Target="/ppt/slides/slide5.xml" Id="Rbaabcab7f53643a9" /><Relationship Type="http://schemas.openxmlformats.org/officeDocument/2006/relationships/slide" Target="/ppt/slides/slide6.xml" Id="Rcaa0815374544ae0" /><Relationship Type="http://schemas.openxmlformats.org/officeDocument/2006/relationships/slide" Target="/ppt/slides/slide7.xml" Id="R8fad090e4f9f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67beb78cc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571e372634cf8" /><Relationship Type="http://schemas.openxmlformats.org/officeDocument/2006/relationships/theme" Target="/ppt/slideMasters/theme/theme1.xml" Id="Ra640d4ba428e4b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1571e372634c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a1e12c2cf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69b025f51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a1f660853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520dd808947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c03ce276746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8b68067cc42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d9562ca13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INNERHOLMEN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11 269 425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JOHANNES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