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32aadf384f40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679fdc858d421b"/>
  </p:sldMasterIdLst>
  <p:sldIdLst>
    <p:sldId xmlns:r="http://schemas.openxmlformats.org/officeDocument/2006/relationships" id="256" r:id="Rfc566784d8c7446c"/>
    <p:sldId xmlns:r="http://schemas.openxmlformats.org/officeDocument/2006/relationships" id="257" r:id="R8fee49718c3b4158"/>
    <p:sldId xmlns:r="http://schemas.openxmlformats.org/officeDocument/2006/relationships" id="258" r:id="R7bdc4d2754514bf2"/>
    <p:sldId xmlns:r="http://schemas.openxmlformats.org/officeDocument/2006/relationships" id="259" r:id="Red1468bf3abb4986"/>
    <p:sldId xmlns:r="http://schemas.openxmlformats.org/officeDocument/2006/relationships" id="260" r:id="Ra4489390a1144500"/>
    <p:sldId xmlns:r="http://schemas.openxmlformats.org/officeDocument/2006/relationships" id="261" r:id="R88e088430a2f4504"/>
    <p:sldId xmlns:r="http://schemas.openxmlformats.org/officeDocument/2006/relationships" id="262" r:id="R5f4c3a288b374b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679fdc858d421b" /><Relationship Type="http://schemas.openxmlformats.org/officeDocument/2006/relationships/slide" Target="/ppt/slides/slide1.xml" Id="Rfc566784d8c7446c" /><Relationship Type="http://schemas.openxmlformats.org/officeDocument/2006/relationships/slide" Target="/ppt/slides/slide2.xml" Id="R8fee49718c3b4158" /><Relationship Type="http://schemas.openxmlformats.org/officeDocument/2006/relationships/slide" Target="/ppt/slides/slide3.xml" Id="R7bdc4d2754514bf2" /><Relationship Type="http://schemas.openxmlformats.org/officeDocument/2006/relationships/slide" Target="/ppt/slides/slide4.xml" Id="Red1468bf3abb4986" /><Relationship Type="http://schemas.openxmlformats.org/officeDocument/2006/relationships/slide" Target="/ppt/slides/slide5.xml" Id="Ra4489390a1144500" /><Relationship Type="http://schemas.openxmlformats.org/officeDocument/2006/relationships/slide" Target="/ppt/slides/slide6.xml" Id="R88e088430a2f4504" /><Relationship Type="http://schemas.openxmlformats.org/officeDocument/2006/relationships/slide" Target="/ppt/slides/slide7.xml" Id="R5f4c3a288b374b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acf96cb0fa4a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75fc33c844c59" /><Relationship Type="http://schemas.openxmlformats.org/officeDocument/2006/relationships/theme" Target="/ppt/slideMasters/theme/theme1.xml" Id="R644a92e3dce849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f75fc33c844c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112f40e7d43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65ec2f3de47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f9c51f8934a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3da80c44245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cb05778ca49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4ef3bc21b4f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1456148d840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BOSTIL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BOSTIL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6 281 068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MAI KARI SØMME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ULF PETER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64 34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992 163 321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