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5d4ccf2e6a4a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113da404bf40c0"/>
  </p:sldMasterIdLst>
  <p:sldIdLst>
    <p:sldId xmlns:r="http://schemas.openxmlformats.org/officeDocument/2006/relationships" id="256" r:id="Rbd71ecf69dc044f9"/>
    <p:sldId xmlns:r="http://schemas.openxmlformats.org/officeDocument/2006/relationships" id="257" r:id="R9a84e1be4ca043d7"/>
    <p:sldId xmlns:r="http://schemas.openxmlformats.org/officeDocument/2006/relationships" id="258" r:id="R1375bf7a3e6c44ef"/>
    <p:sldId xmlns:r="http://schemas.openxmlformats.org/officeDocument/2006/relationships" id="259" r:id="Rf927e1602b54466f"/>
    <p:sldId xmlns:r="http://schemas.openxmlformats.org/officeDocument/2006/relationships" id="260" r:id="R4165fb6752d44cac"/>
    <p:sldId xmlns:r="http://schemas.openxmlformats.org/officeDocument/2006/relationships" id="261" r:id="R65b4d10a973f4632"/>
    <p:sldId xmlns:r="http://schemas.openxmlformats.org/officeDocument/2006/relationships" id="262" r:id="R11da006d2a9048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113da404bf40c0" /><Relationship Type="http://schemas.openxmlformats.org/officeDocument/2006/relationships/slide" Target="/ppt/slides/slide1.xml" Id="Rbd71ecf69dc044f9" /><Relationship Type="http://schemas.openxmlformats.org/officeDocument/2006/relationships/slide" Target="/ppt/slides/slide2.xml" Id="R9a84e1be4ca043d7" /><Relationship Type="http://schemas.openxmlformats.org/officeDocument/2006/relationships/slide" Target="/ppt/slides/slide3.xml" Id="R1375bf7a3e6c44ef" /><Relationship Type="http://schemas.openxmlformats.org/officeDocument/2006/relationships/slide" Target="/ppt/slides/slide4.xml" Id="Rf927e1602b54466f" /><Relationship Type="http://schemas.openxmlformats.org/officeDocument/2006/relationships/slide" Target="/ppt/slides/slide5.xml" Id="R4165fb6752d44cac" /><Relationship Type="http://schemas.openxmlformats.org/officeDocument/2006/relationships/slide" Target="/ppt/slides/slide6.xml" Id="R65b4d10a973f4632" /><Relationship Type="http://schemas.openxmlformats.org/officeDocument/2006/relationships/slide" Target="/ppt/slides/slide7.xml" Id="R11da006d2a9048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742ca5bc2949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20fe1a41144eb" /><Relationship Type="http://schemas.openxmlformats.org/officeDocument/2006/relationships/theme" Target="/ppt/slideMasters/theme/theme1.xml" Id="R59b0caf1f7694c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020fe1a41144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7efc569ba4b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647ea8e0049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1fd7518f44d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49376018b49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629ca79494a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56f52c8a348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70f0897b943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EINAR PETTERSEN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EINAR PETTERSEN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3 167 282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863 761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1 283 343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Søvigheia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4643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992 138 521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