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843306dcac4d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c394233910460b"/>
  </p:sldMasterIdLst>
  <p:sldIdLst>
    <p:sldId xmlns:r="http://schemas.openxmlformats.org/officeDocument/2006/relationships" id="256" r:id="R316ce479c9b44dbf"/>
    <p:sldId xmlns:r="http://schemas.openxmlformats.org/officeDocument/2006/relationships" id="257" r:id="R85b88d22049b4779"/>
    <p:sldId xmlns:r="http://schemas.openxmlformats.org/officeDocument/2006/relationships" id="258" r:id="R1ca84caed2f342ed"/>
    <p:sldId xmlns:r="http://schemas.openxmlformats.org/officeDocument/2006/relationships" id="259" r:id="R20ca1d4bc6ce4b75"/>
    <p:sldId xmlns:r="http://schemas.openxmlformats.org/officeDocument/2006/relationships" id="260" r:id="R19746e7ec901429a"/>
    <p:sldId xmlns:r="http://schemas.openxmlformats.org/officeDocument/2006/relationships" id="261" r:id="Rb8fbdd2064274268"/>
    <p:sldId xmlns:r="http://schemas.openxmlformats.org/officeDocument/2006/relationships" id="262" r:id="Re788c19160904f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c394233910460b" /><Relationship Type="http://schemas.openxmlformats.org/officeDocument/2006/relationships/slide" Target="/ppt/slides/slide1.xml" Id="R316ce479c9b44dbf" /><Relationship Type="http://schemas.openxmlformats.org/officeDocument/2006/relationships/slide" Target="/ppt/slides/slide2.xml" Id="R85b88d22049b4779" /><Relationship Type="http://schemas.openxmlformats.org/officeDocument/2006/relationships/slide" Target="/ppt/slides/slide3.xml" Id="R1ca84caed2f342ed" /><Relationship Type="http://schemas.openxmlformats.org/officeDocument/2006/relationships/slide" Target="/ppt/slides/slide4.xml" Id="R20ca1d4bc6ce4b75" /><Relationship Type="http://schemas.openxmlformats.org/officeDocument/2006/relationships/slide" Target="/ppt/slides/slide5.xml" Id="R19746e7ec901429a" /><Relationship Type="http://schemas.openxmlformats.org/officeDocument/2006/relationships/slide" Target="/ppt/slides/slide6.xml" Id="Rb8fbdd2064274268" /><Relationship Type="http://schemas.openxmlformats.org/officeDocument/2006/relationships/slide" Target="/ppt/slides/slide7.xml" Id="Re788c19160904f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ea8dc4c7d84e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2e27f8e224137" /><Relationship Type="http://schemas.openxmlformats.org/officeDocument/2006/relationships/theme" Target="/ppt/slideMasters/theme/theme1.xml" Id="R1371bdaca5fc4c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62e27f8e2241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4064595dc42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eb108d68f4e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63bd591a547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924b8e8cb45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ebd6768ca41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8c9cb061945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0af5ef93749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LAUKHOLM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672 056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989 095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1 158 502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SVEIN ARNE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FRODE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ROBERT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Henry Thingstads veg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7025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