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32296b176a4e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b914722def4f63"/>
  </p:sldMasterIdLst>
  <p:sldIdLst>
    <p:sldId xmlns:r="http://schemas.openxmlformats.org/officeDocument/2006/relationships" id="256" r:id="Ra3790035f251465c"/>
    <p:sldId xmlns:r="http://schemas.openxmlformats.org/officeDocument/2006/relationships" id="257" r:id="R2498fc80cda2437b"/>
    <p:sldId xmlns:r="http://schemas.openxmlformats.org/officeDocument/2006/relationships" id="258" r:id="Rdfa1a624f5df4005"/>
    <p:sldId xmlns:r="http://schemas.openxmlformats.org/officeDocument/2006/relationships" id="259" r:id="Rfc7928bf5e884c2b"/>
    <p:sldId xmlns:r="http://schemas.openxmlformats.org/officeDocument/2006/relationships" id="260" r:id="Ra91df33634294dd5"/>
    <p:sldId xmlns:r="http://schemas.openxmlformats.org/officeDocument/2006/relationships" id="261" r:id="R5e7f3bb4586d4463"/>
    <p:sldId xmlns:r="http://schemas.openxmlformats.org/officeDocument/2006/relationships" id="262" r:id="Rbc46fe8223a54e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b914722def4f63" /><Relationship Type="http://schemas.openxmlformats.org/officeDocument/2006/relationships/slide" Target="/ppt/slides/slide1.xml" Id="Ra3790035f251465c" /><Relationship Type="http://schemas.openxmlformats.org/officeDocument/2006/relationships/slide" Target="/ppt/slides/slide2.xml" Id="R2498fc80cda2437b" /><Relationship Type="http://schemas.openxmlformats.org/officeDocument/2006/relationships/slide" Target="/ppt/slides/slide3.xml" Id="Rdfa1a624f5df4005" /><Relationship Type="http://schemas.openxmlformats.org/officeDocument/2006/relationships/slide" Target="/ppt/slides/slide4.xml" Id="Rfc7928bf5e884c2b" /><Relationship Type="http://schemas.openxmlformats.org/officeDocument/2006/relationships/slide" Target="/ppt/slides/slide5.xml" Id="Ra91df33634294dd5" /><Relationship Type="http://schemas.openxmlformats.org/officeDocument/2006/relationships/slide" Target="/ppt/slides/slide6.xml" Id="R5e7f3bb4586d4463" /><Relationship Type="http://schemas.openxmlformats.org/officeDocument/2006/relationships/slide" Target="/ppt/slides/slide7.xml" Id="Rbc46fe8223a54e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f47d9c327e40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cfbd7699b43c6" /><Relationship Type="http://schemas.openxmlformats.org/officeDocument/2006/relationships/theme" Target="/ppt/slideMasters/theme/theme1.xml" Id="R88ef0a94f48c4a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5cfbd7699b43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b2e0113c4e44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82d69d99ea4a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1e861a3ff40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66ed975314a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22335c47f46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66c82d1a7c45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dda061cec4a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PANDO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PANDO AS ble etablert [år] og holder til i Ørskog.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−335 424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1 690 898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8 786 009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9 435 830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SYLTE-ROWAN PER ELLING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Solnørdalsvegen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6240 Ørskog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992 084 723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