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f1d4d917340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bbeaed70c14589"/>
  </p:sldMasterIdLst>
  <p:sldIdLst>
    <p:sldId xmlns:r="http://schemas.openxmlformats.org/officeDocument/2006/relationships" id="256" r:id="R1f178989b372458a"/>
    <p:sldId xmlns:r="http://schemas.openxmlformats.org/officeDocument/2006/relationships" id="257" r:id="R4513d5c6e76b4fd9"/>
    <p:sldId xmlns:r="http://schemas.openxmlformats.org/officeDocument/2006/relationships" id="258" r:id="Rb6fd0b1c0ff74853"/>
    <p:sldId xmlns:r="http://schemas.openxmlformats.org/officeDocument/2006/relationships" id="259" r:id="Rc97a61f1290544d8"/>
    <p:sldId xmlns:r="http://schemas.openxmlformats.org/officeDocument/2006/relationships" id="260" r:id="R6781d27cd38e45c3"/>
    <p:sldId xmlns:r="http://schemas.openxmlformats.org/officeDocument/2006/relationships" id="261" r:id="Rd13161f8d3694f99"/>
    <p:sldId xmlns:r="http://schemas.openxmlformats.org/officeDocument/2006/relationships" id="262" r:id="Re7fec284ca6b4b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bbeaed70c14589" /><Relationship Type="http://schemas.openxmlformats.org/officeDocument/2006/relationships/slide" Target="/ppt/slides/slide1.xml" Id="R1f178989b372458a" /><Relationship Type="http://schemas.openxmlformats.org/officeDocument/2006/relationships/slide" Target="/ppt/slides/slide2.xml" Id="R4513d5c6e76b4fd9" /><Relationship Type="http://schemas.openxmlformats.org/officeDocument/2006/relationships/slide" Target="/ppt/slides/slide3.xml" Id="Rb6fd0b1c0ff74853" /><Relationship Type="http://schemas.openxmlformats.org/officeDocument/2006/relationships/slide" Target="/ppt/slides/slide4.xml" Id="Rc97a61f1290544d8" /><Relationship Type="http://schemas.openxmlformats.org/officeDocument/2006/relationships/slide" Target="/ppt/slides/slide5.xml" Id="R6781d27cd38e45c3" /><Relationship Type="http://schemas.openxmlformats.org/officeDocument/2006/relationships/slide" Target="/ppt/slides/slide6.xml" Id="Rd13161f8d3694f99" /><Relationship Type="http://schemas.openxmlformats.org/officeDocument/2006/relationships/slide" Target="/ppt/slides/slide7.xml" Id="Re7fec284ca6b4b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a3a30ba1647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2c882b23c458e" /><Relationship Type="http://schemas.openxmlformats.org/officeDocument/2006/relationships/theme" Target="/ppt/slideMasters/theme/theme1.xml" Id="R0aa471935ca6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52c882b23c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57663d5774e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6c41f069c4e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54f6a9961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8902f943a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46d3eaa8a40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22339878e40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7258b5d6a49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SINDSEN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−201 467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2 159 447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17 597 235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18 628 631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CHRISTIAN SINDSEN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Sagasenteret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SINDSEN HOLDING AS</a:t>
            </a:r>
          </a:p>
        </p:txBody>
      </p:sp>
    </p:spTree>
  </p:cSld>
  <p:clrMapOvr>
    <a:masterClrMapping xmlns:a="http://schemas.openxmlformats.org/drawingml/2006/main"/>
  </p:clrMapOvr>
</p:sld>
</file>