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7fd0a217c7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8c567d1024cdc"/>
  </p:sldMasterIdLst>
  <p:sldIdLst>
    <p:sldId xmlns:r="http://schemas.openxmlformats.org/officeDocument/2006/relationships" id="256" r:id="R1aecc6c7e69e44a7"/>
    <p:sldId xmlns:r="http://schemas.openxmlformats.org/officeDocument/2006/relationships" id="257" r:id="R6d612ba5c62c41a2"/>
    <p:sldId xmlns:r="http://schemas.openxmlformats.org/officeDocument/2006/relationships" id="258" r:id="R3927719f191d401e"/>
    <p:sldId xmlns:r="http://schemas.openxmlformats.org/officeDocument/2006/relationships" id="259" r:id="Rc329983844d040a4"/>
    <p:sldId xmlns:r="http://schemas.openxmlformats.org/officeDocument/2006/relationships" id="260" r:id="R9782308683244b7e"/>
    <p:sldId xmlns:r="http://schemas.openxmlformats.org/officeDocument/2006/relationships" id="261" r:id="Raa78d440612146d3"/>
    <p:sldId xmlns:r="http://schemas.openxmlformats.org/officeDocument/2006/relationships" id="262" r:id="R899368368339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8c567d1024cdc" /><Relationship Type="http://schemas.openxmlformats.org/officeDocument/2006/relationships/slide" Target="/ppt/slides/slide1.xml" Id="R1aecc6c7e69e44a7" /><Relationship Type="http://schemas.openxmlformats.org/officeDocument/2006/relationships/slide" Target="/ppt/slides/slide2.xml" Id="R6d612ba5c62c41a2" /><Relationship Type="http://schemas.openxmlformats.org/officeDocument/2006/relationships/slide" Target="/ppt/slides/slide3.xml" Id="R3927719f191d401e" /><Relationship Type="http://schemas.openxmlformats.org/officeDocument/2006/relationships/slide" Target="/ppt/slides/slide4.xml" Id="Rc329983844d040a4" /><Relationship Type="http://schemas.openxmlformats.org/officeDocument/2006/relationships/slide" Target="/ppt/slides/slide5.xml" Id="R9782308683244b7e" /><Relationship Type="http://schemas.openxmlformats.org/officeDocument/2006/relationships/slide" Target="/ppt/slides/slide6.xml" Id="Raa78d440612146d3" /><Relationship Type="http://schemas.openxmlformats.org/officeDocument/2006/relationships/slide" Target="/ppt/slides/slide7.xml" Id="R899368368339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95529801b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80c3f3c8d4bed" /><Relationship Type="http://schemas.openxmlformats.org/officeDocument/2006/relationships/theme" Target="/ppt/slideMasters/theme/theme1.xml" Id="R18f85a7f3e52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80c3f3c8d4b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4430349d6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06edd93c046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54d887cb84e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2c2bfd477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5dfc9b2b4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4065dd84c4b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5fe92cc1a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LØNNING INVEST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674 016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32 907 944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32 460 041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34 921 372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Vodlavegen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992 072 016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