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127a87060345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5a2356876842a1"/>
  </p:sldMasterIdLst>
  <p:sldIdLst>
    <p:sldId xmlns:r="http://schemas.openxmlformats.org/officeDocument/2006/relationships" id="256" r:id="R618850ec03bc49cd"/>
    <p:sldId xmlns:r="http://schemas.openxmlformats.org/officeDocument/2006/relationships" id="257" r:id="Rc7e4c4043e6d459b"/>
    <p:sldId xmlns:r="http://schemas.openxmlformats.org/officeDocument/2006/relationships" id="258" r:id="Rbe7863b6c80549ef"/>
    <p:sldId xmlns:r="http://schemas.openxmlformats.org/officeDocument/2006/relationships" id="259" r:id="R25e956e42bd74056"/>
    <p:sldId xmlns:r="http://schemas.openxmlformats.org/officeDocument/2006/relationships" id="260" r:id="R45b12fb5fdd94760"/>
    <p:sldId xmlns:r="http://schemas.openxmlformats.org/officeDocument/2006/relationships" id="261" r:id="Rca058a3efa784889"/>
    <p:sldId xmlns:r="http://schemas.openxmlformats.org/officeDocument/2006/relationships" id="262" r:id="R162702027c3941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a2356876842a1" /><Relationship Type="http://schemas.openxmlformats.org/officeDocument/2006/relationships/slide" Target="/ppt/slides/slide1.xml" Id="R618850ec03bc49cd" /><Relationship Type="http://schemas.openxmlformats.org/officeDocument/2006/relationships/slide" Target="/ppt/slides/slide2.xml" Id="Rc7e4c4043e6d459b" /><Relationship Type="http://schemas.openxmlformats.org/officeDocument/2006/relationships/slide" Target="/ppt/slides/slide3.xml" Id="Rbe7863b6c80549ef" /><Relationship Type="http://schemas.openxmlformats.org/officeDocument/2006/relationships/slide" Target="/ppt/slides/slide4.xml" Id="R25e956e42bd74056" /><Relationship Type="http://schemas.openxmlformats.org/officeDocument/2006/relationships/slide" Target="/ppt/slides/slide5.xml" Id="R45b12fb5fdd94760" /><Relationship Type="http://schemas.openxmlformats.org/officeDocument/2006/relationships/slide" Target="/ppt/slides/slide6.xml" Id="Rca058a3efa784889" /><Relationship Type="http://schemas.openxmlformats.org/officeDocument/2006/relationships/slide" Target="/ppt/slides/slide7.xml" Id="R162702027c3941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693b90c18c46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fb6ecfeeb4e0c" /><Relationship Type="http://schemas.openxmlformats.org/officeDocument/2006/relationships/theme" Target="/ppt/slideMasters/theme/theme1.xml" Id="R47349e715ff346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cfb6ecfeeb4e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be43eaab146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d35b07e7a40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1c5bde4ad4d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9f378b3d44e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3fd501c944e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736f3929c4c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6354fd80a4b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MOMENT KOMMUNIKASJON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MOMENT KOMMUNIKASJON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1 081 402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ASPLI INGUNN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Orkdalsveien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www.momentevents.no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992 058 722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