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be435e06094f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497f2838704b2d"/>
  </p:sldMasterIdLst>
  <p:sldIdLst>
    <p:sldId xmlns:r="http://schemas.openxmlformats.org/officeDocument/2006/relationships" id="256" r:id="R0cb3054343fd4607"/>
    <p:sldId xmlns:r="http://schemas.openxmlformats.org/officeDocument/2006/relationships" id="257" r:id="R3cf1eaf1ea85499e"/>
    <p:sldId xmlns:r="http://schemas.openxmlformats.org/officeDocument/2006/relationships" id="258" r:id="Ra1b1136e40ba47ca"/>
    <p:sldId xmlns:r="http://schemas.openxmlformats.org/officeDocument/2006/relationships" id="259" r:id="R85c598b95199480d"/>
    <p:sldId xmlns:r="http://schemas.openxmlformats.org/officeDocument/2006/relationships" id="260" r:id="Reb192601c3d04657"/>
    <p:sldId xmlns:r="http://schemas.openxmlformats.org/officeDocument/2006/relationships" id="261" r:id="R2c5c921dacd240a9"/>
    <p:sldId xmlns:r="http://schemas.openxmlformats.org/officeDocument/2006/relationships" id="262" r:id="R4cc6a0c37ee94e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97f2838704b2d" /><Relationship Type="http://schemas.openxmlformats.org/officeDocument/2006/relationships/slide" Target="/ppt/slides/slide1.xml" Id="R0cb3054343fd4607" /><Relationship Type="http://schemas.openxmlformats.org/officeDocument/2006/relationships/slide" Target="/ppt/slides/slide2.xml" Id="R3cf1eaf1ea85499e" /><Relationship Type="http://schemas.openxmlformats.org/officeDocument/2006/relationships/slide" Target="/ppt/slides/slide3.xml" Id="Ra1b1136e40ba47ca" /><Relationship Type="http://schemas.openxmlformats.org/officeDocument/2006/relationships/slide" Target="/ppt/slides/slide4.xml" Id="R85c598b95199480d" /><Relationship Type="http://schemas.openxmlformats.org/officeDocument/2006/relationships/slide" Target="/ppt/slides/slide5.xml" Id="Reb192601c3d04657" /><Relationship Type="http://schemas.openxmlformats.org/officeDocument/2006/relationships/slide" Target="/ppt/slides/slide6.xml" Id="R2c5c921dacd240a9" /><Relationship Type="http://schemas.openxmlformats.org/officeDocument/2006/relationships/slide" Target="/ppt/slides/slide7.xml" Id="R4cc6a0c37ee94e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5bd64912c4f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15d368b2f4e5e" /><Relationship Type="http://schemas.openxmlformats.org/officeDocument/2006/relationships/theme" Target="/ppt/slideMasters/theme/theme1.xml" Id="R7eb5e649d31642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415d368b2f4e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501c60d3c40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4996f11f6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39bee06cd44f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61d131884f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c2ed9ebbd44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1bc8964fe48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5888880ac4ff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KROSSHAUG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KROSSHAUG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1 766 307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12 469 009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12 577 185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LANDA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Reilstadvegen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KROSSHAUG AS</a:t>
            </a:r>
          </a:p>
        </p:txBody>
      </p:sp>
    </p:spTree>
  </p:cSld>
  <p:clrMapOvr>
    <a:masterClrMapping xmlns:a="http://schemas.openxmlformats.org/drawingml/2006/main"/>
  </p:clrMapOvr>
</p:sld>
</file>