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6d4034433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a0bf4f64f41fd"/>
  </p:sldMasterIdLst>
  <p:sldIdLst>
    <p:sldId xmlns:r="http://schemas.openxmlformats.org/officeDocument/2006/relationships" id="256" r:id="R4c4d8930d1204ba5"/>
    <p:sldId xmlns:r="http://schemas.openxmlformats.org/officeDocument/2006/relationships" id="257" r:id="R29ca9d9fa9664aa1"/>
    <p:sldId xmlns:r="http://schemas.openxmlformats.org/officeDocument/2006/relationships" id="258" r:id="R4fba00c911064985"/>
    <p:sldId xmlns:r="http://schemas.openxmlformats.org/officeDocument/2006/relationships" id="259" r:id="Re0d23328053c4cdb"/>
    <p:sldId xmlns:r="http://schemas.openxmlformats.org/officeDocument/2006/relationships" id="260" r:id="Rd91a898bc3504a81"/>
    <p:sldId xmlns:r="http://schemas.openxmlformats.org/officeDocument/2006/relationships" id="261" r:id="Rdda6f9159d9b4973"/>
    <p:sldId xmlns:r="http://schemas.openxmlformats.org/officeDocument/2006/relationships" id="262" r:id="R661dc2f22e74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a0bf4f64f41fd" /><Relationship Type="http://schemas.openxmlformats.org/officeDocument/2006/relationships/slide" Target="/ppt/slides/slide1.xml" Id="R4c4d8930d1204ba5" /><Relationship Type="http://schemas.openxmlformats.org/officeDocument/2006/relationships/slide" Target="/ppt/slides/slide2.xml" Id="R29ca9d9fa9664aa1" /><Relationship Type="http://schemas.openxmlformats.org/officeDocument/2006/relationships/slide" Target="/ppt/slides/slide3.xml" Id="R4fba00c911064985" /><Relationship Type="http://schemas.openxmlformats.org/officeDocument/2006/relationships/slide" Target="/ppt/slides/slide4.xml" Id="Re0d23328053c4cdb" /><Relationship Type="http://schemas.openxmlformats.org/officeDocument/2006/relationships/slide" Target="/ppt/slides/slide5.xml" Id="Rd91a898bc3504a81" /><Relationship Type="http://schemas.openxmlformats.org/officeDocument/2006/relationships/slide" Target="/ppt/slides/slide6.xml" Id="Rdda6f9159d9b4973" /><Relationship Type="http://schemas.openxmlformats.org/officeDocument/2006/relationships/slide" Target="/ppt/slides/slide7.xml" Id="R661dc2f22e74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6f368c992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7b859b2424e79" /><Relationship Type="http://schemas.openxmlformats.org/officeDocument/2006/relationships/theme" Target="/ppt/slideMasters/theme/theme1.xml" Id="R15a94276c8f84e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7b859b242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b9f100ded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9f41dd671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cb584bdc6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773c71f5b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e4343bbd9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b71e86c5f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5f7fe19bd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