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0f29313c5740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67900182434d19"/>
  </p:sldMasterIdLst>
  <p:sldIdLst>
    <p:sldId xmlns:r="http://schemas.openxmlformats.org/officeDocument/2006/relationships" id="256" r:id="R75a6764df87f4df1"/>
    <p:sldId xmlns:r="http://schemas.openxmlformats.org/officeDocument/2006/relationships" id="257" r:id="Ra28004c8a3f84b18"/>
    <p:sldId xmlns:r="http://schemas.openxmlformats.org/officeDocument/2006/relationships" id="258" r:id="Re49cb57f33cd491c"/>
    <p:sldId xmlns:r="http://schemas.openxmlformats.org/officeDocument/2006/relationships" id="259" r:id="R0edd2fba19004792"/>
    <p:sldId xmlns:r="http://schemas.openxmlformats.org/officeDocument/2006/relationships" id="260" r:id="Rc695703937cf4c8e"/>
    <p:sldId xmlns:r="http://schemas.openxmlformats.org/officeDocument/2006/relationships" id="261" r:id="Rd48ec51908e14541"/>
    <p:sldId xmlns:r="http://schemas.openxmlformats.org/officeDocument/2006/relationships" id="262" r:id="Rc83aa45ad1bf46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67900182434d19" /><Relationship Type="http://schemas.openxmlformats.org/officeDocument/2006/relationships/slide" Target="/ppt/slides/slide1.xml" Id="R75a6764df87f4df1" /><Relationship Type="http://schemas.openxmlformats.org/officeDocument/2006/relationships/slide" Target="/ppt/slides/slide2.xml" Id="Ra28004c8a3f84b18" /><Relationship Type="http://schemas.openxmlformats.org/officeDocument/2006/relationships/slide" Target="/ppt/slides/slide3.xml" Id="Re49cb57f33cd491c" /><Relationship Type="http://schemas.openxmlformats.org/officeDocument/2006/relationships/slide" Target="/ppt/slides/slide4.xml" Id="R0edd2fba19004792" /><Relationship Type="http://schemas.openxmlformats.org/officeDocument/2006/relationships/slide" Target="/ppt/slides/slide5.xml" Id="Rc695703937cf4c8e" /><Relationship Type="http://schemas.openxmlformats.org/officeDocument/2006/relationships/slide" Target="/ppt/slides/slide6.xml" Id="Rd48ec51908e14541" /><Relationship Type="http://schemas.openxmlformats.org/officeDocument/2006/relationships/slide" Target="/ppt/slides/slide7.xml" Id="Rc83aa45ad1bf46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1c53845e1d4a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e00dff2ca4f51" /><Relationship Type="http://schemas.openxmlformats.org/officeDocument/2006/relationships/theme" Target="/ppt/slideMasters/theme/theme1.xml" Id="R59b73171bb8641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5e00dff2ca4f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9978649f0947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ff583bc784b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d74307bfa46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a42bbd88184f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a8366ab0445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90fe8f18ff4a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b25bea67d4e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 &amp; KULTUR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 &amp; KULTUR REGNSKAP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13 449 773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2 578 059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2 013 448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2 355 711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5 354 017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NAGELSTAD MARIKKEN B  –  65,0 %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NAGELSTAD HANS PETTER  –  35,0 %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Augusts gate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991 908 501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 &amp; KULTUR REGNSKAP AS</a:t>
            </a:r>
          </a:p>
        </p:txBody>
      </p:sp>
    </p:spTree>
  </p:cSld>
  <p:clrMapOvr>
    <a:masterClrMapping xmlns:a="http://schemas.openxmlformats.org/drawingml/2006/main"/>
  </p:clrMapOvr>
</p:sld>
</file>