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bd6b4bafb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152b8adbc40dc"/>
  </p:sldMasterIdLst>
  <p:sldIdLst>
    <p:sldId xmlns:r="http://schemas.openxmlformats.org/officeDocument/2006/relationships" id="256" r:id="Rd22374f9427c4d44"/>
    <p:sldId xmlns:r="http://schemas.openxmlformats.org/officeDocument/2006/relationships" id="257" r:id="R79c22ba6c34d47fb"/>
    <p:sldId xmlns:r="http://schemas.openxmlformats.org/officeDocument/2006/relationships" id="258" r:id="R4328353796b540a8"/>
    <p:sldId xmlns:r="http://schemas.openxmlformats.org/officeDocument/2006/relationships" id="259" r:id="R068c9f9f3e9c4ddd"/>
    <p:sldId xmlns:r="http://schemas.openxmlformats.org/officeDocument/2006/relationships" id="260" r:id="R8393dc83ef354eff"/>
    <p:sldId xmlns:r="http://schemas.openxmlformats.org/officeDocument/2006/relationships" id="261" r:id="R6c02bc5e82594f81"/>
    <p:sldId xmlns:r="http://schemas.openxmlformats.org/officeDocument/2006/relationships" id="262" r:id="R947b28f7d2274e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152b8adbc40dc" /><Relationship Type="http://schemas.openxmlformats.org/officeDocument/2006/relationships/slide" Target="/ppt/slides/slide1.xml" Id="Rd22374f9427c4d44" /><Relationship Type="http://schemas.openxmlformats.org/officeDocument/2006/relationships/slide" Target="/ppt/slides/slide2.xml" Id="R79c22ba6c34d47fb" /><Relationship Type="http://schemas.openxmlformats.org/officeDocument/2006/relationships/slide" Target="/ppt/slides/slide3.xml" Id="R4328353796b540a8" /><Relationship Type="http://schemas.openxmlformats.org/officeDocument/2006/relationships/slide" Target="/ppt/slides/slide4.xml" Id="R068c9f9f3e9c4ddd" /><Relationship Type="http://schemas.openxmlformats.org/officeDocument/2006/relationships/slide" Target="/ppt/slides/slide5.xml" Id="R8393dc83ef354eff" /><Relationship Type="http://schemas.openxmlformats.org/officeDocument/2006/relationships/slide" Target="/ppt/slides/slide6.xml" Id="R6c02bc5e82594f81" /><Relationship Type="http://schemas.openxmlformats.org/officeDocument/2006/relationships/slide" Target="/ppt/slides/slide7.xml" Id="R947b28f7d2274e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cdefbc8bc46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01899a4b47bc" /><Relationship Type="http://schemas.openxmlformats.org/officeDocument/2006/relationships/theme" Target="/ppt/slideMasters/theme/theme1.xml" Id="R7f254796fe184c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201899a4b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31467bea5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cddb4ff8d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93efd9fea47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813131425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34348a11c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c8a10e090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acc5b464f4d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