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0de2f24ce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c648310424b02"/>
  </p:sldMasterIdLst>
  <p:sldIdLst>
    <p:sldId xmlns:r="http://schemas.openxmlformats.org/officeDocument/2006/relationships" id="256" r:id="Rf22ad77941a048bb"/>
    <p:sldId xmlns:r="http://schemas.openxmlformats.org/officeDocument/2006/relationships" id="257" r:id="R3cd3da5600e045bd"/>
    <p:sldId xmlns:r="http://schemas.openxmlformats.org/officeDocument/2006/relationships" id="258" r:id="R2417dd9b2d184f08"/>
    <p:sldId xmlns:r="http://schemas.openxmlformats.org/officeDocument/2006/relationships" id="259" r:id="R620d1f80963b4fca"/>
    <p:sldId xmlns:r="http://schemas.openxmlformats.org/officeDocument/2006/relationships" id="260" r:id="R8a3075f3cbce4a3a"/>
    <p:sldId xmlns:r="http://schemas.openxmlformats.org/officeDocument/2006/relationships" id="261" r:id="R5cd5ef70b38e40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c648310424b02" /><Relationship Type="http://schemas.openxmlformats.org/officeDocument/2006/relationships/slide" Target="/ppt/slides/slide1.xml" Id="Rf22ad77941a048bb" /><Relationship Type="http://schemas.openxmlformats.org/officeDocument/2006/relationships/slide" Target="/ppt/slides/slide2.xml" Id="R3cd3da5600e045bd" /><Relationship Type="http://schemas.openxmlformats.org/officeDocument/2006/relationships/slide" Target="/ppt/slides/slide3.xml" Id="R2417dd9b2d184f08" /><Relationship Type="http://schemas.openxmlformats.org/officeDocument/2006/relationships/slide" Target="/ppt/slides/slide4.xml" Id="R620d1f80963b4fca" /><Relationship Type="http://schemas.openxmlformats.org/officeDocument/2006/relationships/slide" Target="/ppt/slides/slide5.xml" Id="R8a3075f3cbce4a3a" /><Relationship Type="http://schemas.openxmlformats.org/officeDocument/2006/relationships/slide" Target="/ppt/slides/slide6.xml" Id="R5cd5ef70b38e40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0ec0201814f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3aade79584809" /><Relationship Type="http://schemas.openxmlformats.org/officeDocument/2006/relationships/theme" Target="/ppt/slideMasters/theme/theme1.xml" Id="R61ede6d3626f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3aade7958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e078b5dec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0481e9e524d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37890b77c47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3a9ffb69f4a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efd0780e643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224d41fe3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