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e45e659ef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66e82f37f47db"/>
  </p:sldMasterIdLst>
  <p:sldIdLst>
    <p:sldId xmlns:r="http://schemas.openxmlformats.org/officeDocument/2006/relationships" id="256" r:id="R2d813a862b1c4c0d"/>
    <p:sldId xmlns:r="http://schemas.openxmlformats.org/officeDocument/2006/relationships" id="257" r:id="R1bb54b66583d4d48"/>
    <p:sldId xmlns:r="http://schemas.openxmlformats.org/officeDocument/2006/relationships" id="258" r:id="Rea5a8553750f4086"/>
    <p:sldId xmlns:r="http://schemas.openxmlformats.org/officeDocument/2006/relationships" id="259" r:id="R4a0cbd3a9f5f4bca"/>
    <p:sldId xmlns:r="http://schemas.openxmlformats.org/officeDocument/2006/relationships" id="260" r:id="Reac030b06d78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66e82f37f47db" /><Relationship Type="http://schemas.openxmlformats.org/officeDocument/2006/relationships/slide" Target="/ppt/slides/slide1.xml" Id="R2d813a862b1c4c0d" /><Relationship Type="http://schemas.openxmlformats.org/officeDocument/2006/relationships/slide" Target="/ppt/slides/slide2.xml" Id="R1bb54b66583d4d48" /><Relationship Type="http://schemas.openxmlformats.org/officeDocument/2006/relationships/slide" Target="/ppt/slides/slide3.xml" Id="Rea5a8553750f4086" /><Relationship Type="http://schemas.openxmlformats.org/officeDocument/2006/relationships/slide" Target="/ppt/slides/slide4.xml" Id="R4a0cbd3a9f5f4bca" /><Relationship Type="http://schemas.openxmlformats.org/officeDocument/2006/relationships/slide" Target="/ppt/slides/slide5.xml" Id="Reac030b06d78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7e9b874c9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7e7b0dc74848" /><Relationship Type="http://schemas.openxmlformats.org/officeDocument/2006/relationships/theme" Target="/ppt/slideMasters/theme/theme1.xml" Id="R007a60b9f5c0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67e7b0dc748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c5db68121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fd5daf2f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06eecacd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bce4a392f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e7aceae19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