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860e1ec424c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016065cb5403f"/>
  </p:sldMasterIdLst>
  <p:sldIdLst>
    <p:sldId xmlns:r="http://schemas.openxmlformats.org/officeDocument/2006/relationships" id="256" r:id="R88a1df35e8934efb"/>
    <p:sldId xmlns:r="http://schemas.openxmlformats.org/officeDocument/2006/relationships" id="257" r:id="R89fe7d2541924a80"/>
    <p:sldId xmlns:r="http://schemas.openxmlformats.org/officeDocument/2006/relationships" id="258" r:id="Rc1eb89c990274359"/>
    <p:sldId xmlns:r="http://schemas.openxmlformats.org/officeDocument/2006/relationships" id="259" r:id="R3946191d9a504be4"/>
    <p:sldId xmlns:r="http://schemas.openxmlformats.org/officeDocument/2006/relationships" id="260" r:id="Ra96136c61f324420"/>
    <p:sldId xmlns:r="http://schemas.openxmlformats.org/officeDocument/2006/relationships" id="261" r:id="R8a0b5dfc429e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016065cb5403f" /><Relationship Type="http://schemas.openxmlformats.org/officeDocument/2006/relationships/slide" Target="/ppt/slides/slide1.xml" Id="R88a1df35e8934efb" /><Relationship Type="http://schemas.openxmlformats.org/officeDocument/2006/relationships/slide" Target="/ppt/slides/slide2.xml" Id="R89fe7d2541924a80" /><Relationship Type="http://schemas.openxmlformats.org/officeDocument/2006/relationships/slide" Target="/ppt/slides/slide3.xml" Id="Rc1eb89c990274359" /><Relationship Type="http://schemas.openxmlformats.org/officeDocument/2006/relationships/slide" Target="/ppt/slides/slide4.xml" Id="R3946191d9a504be4" /><Relationship Type="http://schemas.openxmlformats.org/officeDocument/2006/relationships/slide" Target="/ppt/slides/slide5.xml" Id="Ra96136c61f324420" /><Relationship Type="http://schemas.openxmlformats.org/officeDocument/2006/relationships/slide" Target="/ppt/slides/slide6.xml" Id="R8a0b5dfc429e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d54a32b50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243ac2fcd49e9" /><Relationship Type="http://schemas.openxmlformats.org/officeDocument/2006/relationships/theme" Target="/ppt/slideMasters/theme/theme1.xml" Id="R706c54899cac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3243ac2fcd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fd41583c6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3095a5622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bf9500cbe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69eaba887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b6a40dd01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de7646972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