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eeeb70d5904c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233448d7194587"/>
  </p:sldMasterIdLst>
  <p:sldIdLst>
    <p:sldId xmlns:r="http://schemas.openxmlformats.org/officeDocument/2006/relationships" id="256" r:id="R02ef573412614f91"/>
    <p:sldId xmlns:r="http://schemas.openxmlformats.org/officeDocument/2006/relationships" id="257" r:id="Re238a2a6ae0441ff"/>
    <p:sldId xmlns:r="http://schemas.openxmlformats.org/officeDocument/2006/relationships" id="258" r:id="Rd6c72f1bf3f844b3"/>
    <p:sldId xmlns:r="http://schemas.openxmlformats.org/officeDocument/2006/relationships" id="259" r:id="R7e825c3754f645ac"/>
    <p:sldId xmlns:r="http://schemas.openxmlformats.org/officeDocument/2006/relationships" id="260" r:id="R771e49a33ddd4b96"/>
    <p:sldId xmlns:r="http://schemas.openxmlformats.org/officeDocument/2006/relationships" id="261" r:id="R92c755e344ad4e28"/>
    <p:sldId xmlns:r="http://schemas.openxmlformats.org/officeDocument/2006/relationships" id="262" r:id="Ra1a2530f595f47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33448d7194587" /><Relationship Type="http://schemas.openxmlformats.org/officeDocument/2006/relationships/slide" Target="/ppt/slides/slide1.xml" Id="R02ef573412614f91" /><Relationship Type="http://schemas.openxmlformats.org/officeDocument/2006/relationships/slide" Target="/ppt/slides/slide2.xml" Id="Re238a2a6ae0441ff" /><Relationship Type="http://schemas.openxmlformats.org/officeDocument/2006/relationships/slide" Target="/ppt/slides/slide3.xml" Id="Rd6c72f1bf3f844b3" /><Relationship Type="http://schemas.openxmlformats.org/officeDocument/2006/relationships/slide" Target="/ppt/slides/slide4.xml" Id="R7e825c3754f645ac" /><Relationship Type="http://schemas.openxmlformats.org/officeDocument/2006/relationships/slide" Target="/ppt/slides/slide5.xml" Id="R771e49a33ddd4b96" /><Relationship Type="http://schemas.openxmlformats.org/officeDocument/2006/relationships/slide" Target="/ppt/slides/slide6.xml" Id="R92c755e344ad4e28" /><Relationship Type="http://schemas.openxmlformats.org/officeDocument/2006/relationships/slide" Target="/ppt/slides/slide7.xml" Id="Ra1a2530f595f47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c73e4b9104b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f5d4607cb476f" /><Relationship Type="http://schemas.openxmlformats.org/officeDocument/2006/relationships/theme" Target="/ppt/slideMasters/theme/theme1.xml" Id="Rb964ce941a9e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f5d4607cb47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a0ef0f371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3745301f4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a306d5c6240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ec9404659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0e2d4552f40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e7591a98e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40b2da75242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