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53ea1b049e47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d1fc7c8b1c4ae1"/>
  </p:sldMasterIdLst>
  <p:sldIdLst>
    <p:sldId xmlns:r="http://schemas.openxmlformats.org/officeDocument/2006/relationships" id="256" r:id="R1180977a74514a8b"/>
    <p:sldId xmlns:r="http://schemas.openxmlformats.org/officeDocument/2006/relationships" id="257" r:id="Rc1c99d304d4e4a8b"/>
    <p:sldId xmlns:r="http://schemas.openxmlformats.org/officeDocument/2006/relationships" id="258" r:id="R426e80b477a34d39"/>
    <p:sldId xmlns:r="http://schemas.openxmlformats.org/officeDocument/2006/relationships" id="259" r:id="Rd864d199df4a4837"/>
    <p:sldId xmlns:r="http://schemas.openxmlformats.org/officeDocument/2006/relationships" id="260" r:id="R9b2d2153eb614251"/>
    <p:sldId xmlns:r="http://schemas.openxmlformats.org/officeDocument/2006/relationships" id="261" r:id="Ra9d3df6f901d4cbf"/>
    <p:sldId xmlns:r="http://schemas.openxmlformats.org/officeDocument/2006/relationships" id="262" r:id="Reb7c8399cb5e45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d1fc7c8b1c4ae1" /><Relationship Type="http://schemas.openxmlformats.org/officeDocument/2006/relationships/slide" Target="/ppt/slides/slide1.xml" Id="R1180977a74514a8b" /><Relationship Type="http://schemas.openxmlformats.org/officeDocument/2006/relationships/slide" Target="/ppt/slides/slide2.xml" Id="Rc1c99d304d4e4a8b" /><Relationship Type="http://schemas.openxmlformats.org/officeDocument/2006/relationships/slide" Target="/ppt/slides/slide3.xml" Id="R426e80b477a34d39" /><Relationship Type="http://schemas.openxmlformats.org/officeDocument/2006/relationships/slide" Target="/ppt/slides/slide4.xml" Id="Rd864d199df4a4837" /><Relationship Type="http://schemas.openxmlformats.org/officeDocument/2006/relationships/slide" Target="/ppt/slides/slide5.xml" Id="R9b2d2153eb614251" /><Relationship Type="http://schemas.openxmlformats.org/officeDocument/2006/relationships/slide" Target="/ppt/slides/slide6.xml" Id="Ra9d3df6f901d4cbf" /><Relationship Type="http://schemas.openxmlformats.org/officeDocument/2006/relationships/slide" Target="/ppt/slides/slide7.xml" Id="Reb7c8399cb5e45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fd815d1c294e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b00a2c0d74538" /><Relationship Type="http://schemas.openxmlformats.org/officeDocument/2006/relationships/theme" Target="/ppt/slideMasters/theme/theme1.xml" Id="Rd64d0a40726543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eb00a2c0d745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6937579394c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e93a5f73449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f575d2b2245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d1dfa82a940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27847c5694d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958fa12cd48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a4480fcf441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KOMPETANSE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35 388 426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1 972 382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1 392 899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3 871 174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11 778 127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JONNY MAGERØY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RØBERG KAI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PER ARNE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STÅLE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IVAN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Lyngjavegen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67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991 069 402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