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f8b118413e4e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4b7977342c42dc"/>
  </p:sldMasterIdLst>
  <p:sldIdLst>
    <p:sldId xmlns:r="http://schemas.openxmlformats.org/officeDocument/2006/relationships" id="256" r:id="Red02d21ddd2a4898"/>
    <p:sldId xmlns:r="http://schemas.openxmlformats.org/officeDocument/2006/relationships" id="257" r:id="Rb669f312d4184b61"/>
    <p:sldId xmlns:r="http://schemas.openxmlformats.org/officeDocument/2006/relationships" id="258" r:id="Rfa90eb085c7949e2"/>
    <p:sldId xmlns:r="http://schemas.openxmlformats.org/officeDocument/2006/relationships" id="259" r:id="R04428a8d91b24646"/>
    <p:sldId xmlns:r="http://schemas.openxmlformats.org/officeDocument/2006/relationships" id="260" r:id="R4708947ed86f4d07"/>
    <p:sldId xmlns:r="http://schemas.openxmlformats.org/officeDocument/2006/relationships" id="261" r:id="R44b2a998c9cb460e"/>
    <p:sldId xmlns:r="http://schemas.openxmlformats.org/officeDocument/2006/relationships" id="262" r:id="Rb44764b6e93e4d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4b7977342c42dc" /><Relationship Type="http://schemas.openxmlformats.org/officeDocument/2006/relationships/slide" Target="/ppt/slides/slide1.xml" Id="Red02d21ddd2a4898" /><Relationship Type="http://schemas.openxmlformats.org/officeDocument/2006/relationships/slide" Target="/ppt/slides/slide2.xml" Id="Rb669f312d4184b61" /><Relationship Type="http://schemas.openxmlformats.org/officeDocument/2006/relationships/slide" Target="/ppt/slides/slide3.xml" Id="Rfa90eb085c7949e2" /><Relationship Type="http://schemas.openxmlformats.org/officeDocument/2006/relationships/slide" Target="/ppt/slides/slide4.xml" Id="R04428a8d91b24646" /><Relationship Type="http://schemas.openxmlformats.org/officeDocument/2006/relationships/slide" Target="/ppt/slides/slide5.xml" Id="R4708947ed86f4d07" /><Relationship Type="http://schemas.openxmlformats.org/officeDocument/2006/relationships/slide" Target="/ppt/slides/slide6.xml" Id="R44b2a998c9cb460e" /><Relationship Type="http://schemas.openxmlformats.org/officeDocument/2006/relationships/slide" Target="/ppt/slides/slide7.xml" Id="Rb44764b6e93e4d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7fd08006cf40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6bf1c4f2b4bd6" /><Relationship Type="http://schemas.openxmlformats.org/officeDocument/2006/relationships/theme" Target="/ppt/slideMasters/theme/theme1.xml" Id="Rd915bbc2a30e4c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26bf1c4f2b4b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91ba25e3d47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0e616b9fa45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74debd610e4b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5aff3832f4c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ff692fc1e247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c317673d4744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ac93a4afd42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TYGLE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TYGLE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TYGLE EIENDOM AS ble etablert [år] og holder til i Håvik.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TYGLE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TYGLE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TYGLE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5 479 943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2 447 342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1 749 572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5 193 827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5 750 379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TYGLE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TYGLE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TYGLE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Smidjebergvegen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4265 Håvik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991 016 821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TYGLE EIENDOM AS</a:t>
            </a:r>
          </a:p>
        </p:txBody>
      </p:sp>
    </p:spTree>
  </p:cSld>
  <p:clrMapOvr>
    <a:masterClrMapping xmlns:a="http://schemas.openxmlformats.org/drawingml/2006/main"/>
  </p:clrMapOvr>
</p:sld>
</file>