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5e1aba44f7194e0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b1d0fc55a434b4d"/>
  </p:sldMasterIdLst>
  <p:sldIdLst>
    <p:sldId xmlns:r="http://schemas.openxmlformats.org/officeDocument/2006/relationships" id="256" r:id="R47441a876dda4ea6"/>
    <p:sldId xmlns:r="http://schemas.openxmlformats.org/officeDocument/2006/relationships" id="257" r:id="R2d823e726fd0453f"/>
    <p:sldId xmlns:r="http://schemas.openxmlformats.org/officeDocument/2006/relationships" id="258" r:id="Rd4ec9f510ff74c3f"/>
    <p:sldId xmlns:r="http://schemas.openxmlformats.org/officeDocument/2006/relationships" id="259" r:id="Ra7a319cbd8fd457f"/>
    <p:sldId xmlns:r="http://schemas.openxmlformats.org/officeDocument/2006/relationships" id="260" r:id="R58982e0e4bb2450c"/>
    <p:sldId xmlns:r="http://schemas.openxmlformats.org/officeDocument/2006/relationships" id="261" r:id="R0b31b09977a44f7c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b1d0fc55a434b4d" /><Relationship Type="http://schemas.openxmlformats.org/officeDocument/2006/relationships/slide" Target="/ppt/slides/slide1.xml" Id="R47441a876dda4ea6" /><Relationship Type="http://schemas.openxmlformats.org/officeDocument/2006/relationships/slide" Target="/ppt/slides/slide2.xml" Id="R2d823e726fd0453f" /><Relationship Type="http://schemas.openxmlformats.org/officeDocument/2006/relationships/slide" Target="/ppt/slides/slide3.xml" Id="Rd4ec9f510ff74c3f" /><Relationship Type="http://schemas.openxmlformats.org/officeDocument/2006/relationships/slide" Target="/ppt/slides/slide4.xml" Id="Ra7a319cbd8fd457f" /><Relationship Type="http://schemas.openxmlformats.org/officeDocument/2006/relationships/slide" Target="/ppt/slides/slide5.xml" Id="R58982e0e4bb2450c" /><Relationship Type="http://schemas.openxmlformats.org/officeDocument/2006/relationships/slide" Target="/ppt/slides/slide6.xml" Id="R0b31b09977a44f7c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6b695ffa0d146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6adf1cfcc444860" /><Relationship Type="http://schemas.openxmlformats.org/officeDocument/2006/relationships/theme" Target="/ppt/slideMasters/theme/theme1.xml" Id="R426bd338cabe4ff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f6adf1cfcc44486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523062c6ba4bdc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2cedcb9ffab45a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245da74aba146a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f6054e5d4ee44f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5488fa3cb84b3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70a4ac939b473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KSH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KSH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THOMASSEN SVEIN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990 999 821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KSH EIENDOM AS</a:t>
            </a:r>
          </a:p>
        </p:txBody>
      </p:sp>
    </p:spTree>
  </p:cSld>
  <p:clrMapOvr>
    <a:masterClrMapping xmlns:a="http://schemas.openxmlformats.org/drawingml/2006/main"/>
  </p:clrMapOvr>
</p:sld>
</file>