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f4310a524547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892f0aa8184be3"/>
  </p:sldMasterIdLst>
  <p:sldIdLst>
    <p:sldId xmlns:r="http://schemas.openxmlformats.org/officeDocument/2006/relationships" id="256" r:id="Ra38e35f096a24fd7"/>
    <p:sldId xmlns:r="http://schemas.openxmlformats.org/officeDocument/2006/relationships" id="257" r:id="R04a0d498f3154ae9"/>
    <p:sldId xmlns:r="http://schemas.openxmlformats.org/officeDocument/2006/relationships" id="258" r:id="Rcdb2b7e62e744c27"/>
    <p:sldId xmlns:r="http://schemas.openxmlformats.org/officeDocument/2006/relationships" id="259" r:id="R0d6db7e8c710448b"/>
    <p:sldId xmlns:r="http://schemas.openxmlformats.org/officeDocument/2006/relationships" id="260" r:id="R51953fc94b0c48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892f0aa8184be3" /><Relationship Type="http://schemas.openxmlformats.org/officeDocument/2006/relationships/slide" Target="/ppt/slides/slide1.xml" Id="Ra38e35f096a24fd7" /><Relationship Type="http://schemas.openxmlformats.org/officeDocument/2006/relationships/slide" Target="/ppt/slides/slide2.xml" Id="R04a0d498f3154ae9" /><Relationship Type="http://schemas.openxmlformats.org/officeDocument/2006/relationships/slide" Target="/ppt/slides/slide3.xml" Id="Rcdb2b7e62e744c27" /><Relationship Type="http://schemas.openxmlformats.org/officeDocument/2006/relationships/slide" Target="/ppt/slides/slide4.xml" Id="R0d6db7e8c710448b" /><Relationship Type="http://schemas.openxmlformats.org/officeDocument/2006/relationships/slide" Target="/ppt/slides/slide5.xml" Id="R51953fc94b0c48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d8ae78e2ec48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a95258edc64361" /><Relationship Type="http://schemas.openxmlformats.org/officeDocument/2006/relationships/theme" Target="/ppt/slideMasters/theme/theme1.xml" Id="Rdc6f73d21fcd46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a95258edc643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a3cccb6ca54a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a2a5f70aab40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92d7371a9c46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448aa6dc264c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b25133779948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PETTERS MARIN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PETTERS 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 MARIN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PETTERS 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PETTERS 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PETTERS 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990 977 607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PETTERS MARIN AS</a:t>
            </a:r>
          </a:p>
        </p:txBody>
      </p:sp>
    </p:spTree>
  </p:cSld>
  <p:clrMapOvr>
    <a:masterClrMapping xmlns:a="http://schemas.openxmlformats.org/drawingml/2006/main"/>
  </p:clrMapOvr>
</p:sld>
</file>