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cfe4e7fe644b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a753b035634cd8"/>
  </p:sldMasterIdLst>
  <p:sldIdLst>
    <p:sldId xmlns:r="http://schemas.openxmlformats.org/officeDocument/2006/relationships" id="256" r:id="R85eb43feb0bb48cb"/>
    <p:sldId xmlns:r="http://schemas.openxmlformats.org/officeDocument/2006/relationships" id="257" r:id="R55f0d2b7c5f54212"/>
    <p:sldId xmlns:r="http://schemas.openxmlformats.org/officeDocument/2006/relationships" id="258" r:id="R71819ed3bf3e42f5"/>
    <p:sldId xmlns:r="http://schemas.openxmlformats.org/officeDocument/2006/relationships" id="259" r:id="Rffcdc266ca0d4d6b"/>
    <p:sldId xmlns:r="http://schemas.openxmlformats.org/officeDocument/2006/relationships" id="260" r:id="R6b235f6f17194521"/>
    <p:sldId xmlns:r="http://schemas.openxmlformats.org/officeDocument/2006/relationships" id="261" r:id="R3ce1d1f806384e94"/>
    <p:sldId xmlns:r="http://schemas.openxmlformats.org/officeDocument/2006/relationships" id="262" r:id="R19b4d77488d44e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753b035634cd8" /><Relationship Type="http://schemas.openxmlformats.org/officeDocument/2006/relationships/slide" Target="/ppt/slides/slide1.xml" Id="R85eb43feb0bb48cb" /><Relationship Type="http://schemas.openxmlformats.org/officeDocument/2006/relationships/slide" Target="/ppt/slides/slide2.xml" Id="R55f0d2b7c5f54212" /><Relationship Type="http://schemas.openxmlformats.org/officeDocument/2006/relationships/slide" Target="/ppt/slides/slide3.xml" Id="R71819ed3bf3e42f5" /><Relationship Type="http://schemas.openxmlformats.org/officeDocument/2006/relationships/slide" Target="/ppt/slides/slide4.xml" Id="Rffcdc266ca0d4d6b" /><Relationship Type="http://schemas.openxmlformats.org/officeDocument/2006/relationships/slide" Target="/ppt/slides/slide5.xml" Id="R6b235f6f17194521" /><Relationship Type="http://schemas.openxmlformats.org/officeDocument/2006/relationships/slide" Target="/ppt/slides/slide6.xml" Id="R3ce1d1f806384e94" /><Relationship Type="http://schemas.openxmlformats.org/officeDocument/2006/relationships/slide" Target="/ppt/slides/slide7.xml" Id="R19b4d77488d44e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903b5af534b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007f0583e4bb1" /><Relationship Type="http://schemas.openxmlformats.org/officeDocument/2006/relationships/theme" Target="/ppt/slideMasters/theme/theme1.xml" Id="Rdf9c3a20f2874f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007f0583e4b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90b96db134b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e4b84ca414e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7a6ca39c746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e1a05b0384c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151e142f140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e47dd84a6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c6ab3ef7e47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