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33ae12e54f4b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13cdb006864417"/>
  </p:sldMasterIdLst>
  <p:sldIdLst>
    <p:sldId xmlns:r="http://schemas.openxmlformats.org/officeDocument/2006/relationships" id="256" r:id="Ra8757479a8d445d3"/>
    <p:sldId xmlns:r="http://schemas.openxmlformats.org/officeDocument/2006/relationships" id="257" r:id="R1ba9069d2deb42e6"/>
    <p:sldId xmlns:r="http://schemas.openxmlformats.org/officeDocument/2006/relationships" id="258" r:id="R2aaa9b68b947445a"/>
    <p:sldId xmlns:r="http://schemas.openxmlformats.org/officeDocument/2006/relationships" id="259" r:id="Rdc893d651c934d28"/>
    <p:sldId xmlns:r="http://schemas.openxmlformats.org/officeDocument/2006/relationships" id="260" r:id="R762d0c88f29f4ca9"/>
    <p:sldId xmlns:r="http://schemas.openxmlformats.org/officeDocument/2006/relationships" id="261" r:id="R8a9bb17332e34dea"/>
    <p:sldId xmlns:r="http://schemas.openxmlformats.org/officeDocument/2006/relationships" id="262" r:id="R10694219694843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13cdb006864417" /><Relationship Type="http://schemas.openxmlformats.org/officeDocument/2006/relationships/slide" Target="/ppt/slides/slide1.xml" Id="Ra8757479a8d445d3" /><Relationship Type="http://schemas.openxmlformats.org/officeDocument/2006/relationships/slide" Target="/ppt/slides/slide2.xml" Id="R1ba9069d2deb42e6" /><Relationship Type="http://schemas.openxmlformats.org/officeDocument/2006/relationships/slide" Target="/ppt/slides/slide3.xml" Id="R2aaa9b68b947445a" /><Relationship Type="http://schemas.openxmlformats.org/officeDocument/2006/relationships/slide" Target="/ppt/slides/slide4.xml" Id="Rdc893d651c934d28" /><Relationship Type="http://schemas.openxmlformats.org/officeDocument/2006/relationships/slide" Target="/ppt/slides/slide5.xml" Id="R762d0c88f29f4ca9" /><Relationship Type="http://schemas.openxmlformats.org/officeDocument/2006/relationships/slide" Target="/ppt/slides/slide6.xml" Id="R8a9bb17332e34dea" /><Relationship Type="http://schemas.openxmlformats.org/officeDocument/2006/relationships/slide" Target="/ppt/slides/slide7.xml" Id="R10694219694843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dae1ef8d3e4c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ae5d5a9db40d2" /><Relationship Type="http://schemas.openxmlformats.org/officeDocument/2006/relationships/theme" Target="/ppt/slideMasters/theme/theme1.xml" Id="R03feb5a30e184a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5ae5d5a9db40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2459c6be947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35ba8ef5f48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375bb4d7545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a74d0b45340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0a91ef9ed49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7aa5daf7a48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b6422c10b48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ELVELY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ELVELY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−2 632 331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42 612 830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175 990 734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310 934 882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54,5 %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18,2 %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Newsec Basale AS, Munkedamsveien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