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c39e39d8cb49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8ca193dddf4d48"/>
  </p:sldMasterIdLst>
  <p:sldIdLst>
    <p:sldId xmlns:r="http://schemas.openxmlformats.org/officeDocument/2006/relationships" id="256" r:id="R453e8811779342f7"/>
    <p:sldId xmlns:r="http://schemas.openxmlformats.org/officeDocument/2006/relationships" id="257" r:id="Rcf1cb8ba27b145aa"/>
    <p:sldId xmlns:r="http://schemas.openxmlformats.org/officeDocument/2006/relationships" id="258" r:id="R512bfba1dc46495a"/>
    <p:sldId xmlns:r="http://schemas.openxmlformats.org/officeDocument/2006/relationships" id="259" r:id="R24d942c406aa4c58"/>
    <p:sldId xmlns:r="http://schemas.openxmlformats.org/officeDocument/2006/relationships" id="260" r:id="R4286a11e5fd74ac6"/>
    <p:sldId xmlns:r="http://schemas.openxmlformats.org/officeDocument/2006/relationships" id="261" r:id="R5cc1f36e3dc14e5b"/>
    <p:sldId xmlns:r="http://schemas.openxmlformats.org/officeDocument/2006/relationships" id="262" r:id="Rbc902e8649864c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8ca193dddf4d48" /><Relationship Type="http://schemas.openxmlformats.org/officeDocument/2006/relationships/slide" Target="/ppt/slides/slide1.xml" Id="R453e8811779342f7" /><Relationship Type="http://schemas.openxmlformats.org/officeDocument/2006/relationships/slide" Target="/ppt/slides/slide2.xml" Id="Rcf1cb8ba27b145aa" /><Relationship Type="http://schemas.openxmlformats.org/officeDocument/2006/relationships/slide" Target="/ppt/slides/slide3.xml" Id="R512bfba1dc46495a" /><Relationship Type="http://schemas.openxmlformats.org/officeDocument/2006/relationships/slide" Target="/ppt/slides/slide4.xml" Id="R24d942c406aa4c58" /><Relationship Type="http://schemas.openxmlformats.org/officeDocument/2006/relationships/slide" Target="/ppt/slides/slide5.xml" Id="R4286a11e5fd74ac6" /><Relationship Type="http://schemas.openxmlformats.org/officeDocument/2006/relationships/slide" Target="/ppt/slides/slide6.xml" Id="R5cc1f36e3dc14e5b" /><Relationship Type="http://schemas.openxmlformats.org/officeDocument/2006/relationships/slide" Target="/ppt/slides/slide7.xml" Id="Rbc902e8649864c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f78796e6ed4e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5da74f351494e" /><Relationship Type="http://schemas.openxmlformats.org/officeDocument/2006/relationships/theme" Target="/ppt/slideMasters/theme/theme1.xml" Id="Rdfcefd0a0aee4a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65da74f35149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c42294ba244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8b98658fb4a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9431dc32946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dbca826f942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c3bf47d6a46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90d5c5dfc45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f3cec5cc14f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HALLINGDAL BRØNN OG GRAVESERVICE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HALLINGDAL BRØNN OG GRAVESERVICE AS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30 027 466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3 397 193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2 639 105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4 960 775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8 786 332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GURIGARD RUNE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HOVDEGARD TORBJØRN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KASLEGARD BIRGER EMBRIK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SKARSGARD SVEINUNG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Haddingvegen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990 649 707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