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7bb7e4cd545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5c59915a2406e"/>
  </p:sldMasterIdLst>
  <p:sldIdLst>
    <p:sldId xmlns:r="http://schemas.openxmlformats.org/officeDocument/2006/relationships" id="256" r:id="Ra1ab3ae08ef14d77"/>
    <p:sldId xmlns:r="http://schemas.openxmlformats.org/officeDocument/2006/relationships" id="257" r:id="Rc7378a71f6b943da"/>
    <p:sldId xmlns:r="http://schemas.openxmlformats.org/officeDocument/2006/relationships" id="258" r:id="Rf8ad98d4083648b3"/>
    <p:sldId xmlns:r="http://schemas.openxmlformats.org/officeDocument/2006/relationships" id="259" r:id="R4520f2ad4daf48ce"/>
    <p:sldId xmlns:r="http://schemas.openxmlformats.org/officeDocument/2006/relationships" id="260" r:id="Rfd1dd213921240e5"/>
    <p:sldId xmlns:r="http://schemas.openxmlformats.org/officeDocument/2006/relationships" id="261" r:id="Rda8e7fca60544848"/>
    <p:sldId xmlns:r="http://schemas.openxmlformats.org/officeDocument/2006/relationships" id="262" r:id="R9dc477a3033e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5c59915a2406e" /><Relationship Type="http://schemas.openxmlformats.org/officeDocument/2006/relationships/slide" Target="/ppt/slides/slide1.xml" Id="Ra1ab3ae08ef14d77" /><Relationship Type="http://schemas.openxmlformats.org/officeDocument/2006/relationships/slide" Target="/ppt/slides/slide2.xml" Id="Rc7378a71f6b943da" /><Relationship Type="http://schemas.openxmlformats.org/officeDocument/2006/relationships/slide" Target="/ppt/slides/slide3.xml" Id="Rf8ad98d4083648b3" /><Relationship Type="http://schemas.openxmlformats.org/officeDocument/2006/relationships/slide" Target="/ppt/slides/slide4.xml" Id="R4520f2ad4daf48ce" /><Relationship Type="http://schemas.openxmlformats.org/officeDocument/2006/relationships/slide" Target="/ppt/slides/slide5.xml" Id="Rfd1dd213921240e5" /><Relationship Type="http://schemas.openxmlformats.org/officeDocument/2006/relationships/slide" Target="/ppt/slides/slide6.xml" Id="Rda8e7fca60544848" /><Relationship Type="http://schemas.openxmlformats.org/officeDocument/2006/relationships/slide" Target="/ppt/slides/slide7.xml" Id="R9dc477a3033e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7ed8eccab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fb612727e43e1" /><Relationship Type="http://schemas.openxmlformats.org/officeDocument/2006/relationships/theme" Target="/ppt/slideMasters/theme/theme1.xml" Id="R62e69116c47c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fb612727e43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7ba32ffb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9d5424dd8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843b439c1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2fa404372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6407d722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0e6858fe3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69ce2c220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