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3f7a3688a249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3d6a6810c2437e"/>
  </p:sldMasterIdLst>
  <p:sldIdLst>
    <p:sldId xmlns:r="http://schemas.openxmlformats.org/officeDocument/2006/relationships" id="256" r:id="R0db9841898aa4ef7"/>
    <p:sldId xmlns:r="http://schemas.openxmlformats.org/officeDocument/2006/relationships" id="257" r:id="R1fae2efa393e4fbe"/>
    <p:sldId xmlns:r="http://schemas.openxmlformats.org/officeDocument/2006/relationships" id="258" r:id="Rdf05d175b263471c"/>
    <p:sldId xmlns:r="http://schemas.openxmlformats.org/officeDocument/2006/relationships" id="259" r:id="R5283766b191e42c0"/>
    <p:sldId xmlns:r="http://schemas.openxmlformats.org/officeDocument/2006/relationships" id="260" r:id="Rc19744648dc946e7"/>
    <p:sldId xmlns:r="http://schemas.openxmlformats.org/officeDocument/2006/relationships" id="261" r:id="Rf34adfecb5274d53"/>
    <p:sldId xmlns:r="http://schemas.openxmlformats.org/officeDocument/2006/relationships" id="262" r:id="Rf22c1fa3d85146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3d6a6810c2437e" /><Relationship Type="http://schemas.openxmlformats.org/officeDocument/2006/relationships/slide" Target="/ppt/slides/slide1.xml" Id="R0db9841898aa4ef7" /><Relationship Type="http://schemas.openxmlformats.org/officeDocument/2006/relationships/slide" Target="/ppt/slides/slide2.xml" Id="R1fae2efa393e4fbe" /><Relationship Type="http://schemas.openxmlformats.org/officeDocument/2006/relationships/slide" Target="/ppt/slides/slide3.xml" Id="Rdf05d175b263471c" /><Relationship Type="http://schemas.openxmlformats.org/officeDocument/2006/relationships/slide" Target="/ppt/slides/slide4.xml" Id="R5283766b191e42c0" /><Relationship Type="http://schemas.openxmlformats.org/officeDocument/2006/relationships/slide" Target="/ppt/slides/slide5.xml" Id="Rc19744648dc946e7" /><Relationship Type="http://schemas.openxmlformats.org/officeDocument/2006/relationships/slide" Target="/ppt/slides/slide6.xml" Id="Rf34adfecb5274d53" /><Relationship Type="http://schemas.openxmlformats.org/officeDocument/2006/relationships/slide" Target="/ppt/slides/slide7.xml" Id="Rf22c1fa3d85146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3b3e695c4148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2789d652443c5" /><Relationship Type="http://schemas.openxmlformats.org/officeDocument/2006/relationships/theme" Target="/ppt/slideMasters/theme/theme1.xml" Id="R90924721ccef4c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62789d652443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b3a52c3fb44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da5924afba48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b04547afb42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6978d31d141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1c1c3316b4c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d2c038f824b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9fe2e2265f4f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SECOND WIND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SECOND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SECOND WIND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SECOND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SECOND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SECOND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6 991 681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6 114 290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6 119 958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85 620 621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86 440 575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SECOND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BAUMANN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SECOND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 Ibsens gate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990 537 372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SECOND WIND AS</a:t>
            </a:r>
          </a:p>
        </p:txBody>
      </p:sp>
    </p:spTree>
  </p:cSld>
  <p:clrMapOvr>
    <a:masterClrMapping xmlns:a="http://schemas.openxmlformats.org/drawingml/2006/main"/>
  </p:clrMapOvr>
</p:sld>
</file>